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diagrams/colors5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98" r:id="rId3"/>
    <p:sldId id="297" r:id="rId4"/>
    <p:sldId id="279" r:id="rId5"/>
    <p:sldId id="281" r:id="rId6"/>
    <p:sldId id="299" r:id="rId7"/>
    <p:sldId id="280" r:id="rId8"/>
    <p:sldId id="292" r:id="rId9"/>
    <p:sldId id="293" r:id="rId10"/>
    <p:sldId id="294" r:id="rId11"/>
    <p:sldId id="295" r:id="rId12"/>
    <p:sldId id="303" r:id="rId13"/>
    <p:sldId id="304" r:id="rId14"/>
    <p:sldId id="301" r:id="rId15"/>
    <p:sldId id="302" r:id="rId16"/>
  </p:sldIdLst>
  <p:sldSz cx="9144000" cy="6858000" type="screen4x3"/>
  <p:notesSz cx="6858000" cy="9144000"/>
  <p:defaultTextStyle>
    <a:defPPr>
      <a:defRPr lang="es-EC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3CC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634" autoAdjust="0"/>
    <p:restoredTop sz="92845" autoAdjust="0"/>
  </p:normalViewPr>
  <p:slideViewPr>
    <p:cSldViewPr>
      <p:cViewPr>
        <p:scale>
          <a:sx n="70" d="100"/>
          <a:sy n="70" d="100"/>
        </p:scale>
        <p:origin x="-732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isandoval\Configuraci&#243;n%20local\Temp\ESTADISTICAS%20INFORME%202010%20FINAL%202.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isandoval\Configuraci&#243;n%20local\Temp\ESTADISTICAS%20INFORME%202010%20FINAL%202.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isandoval\Configuraci&#243;n%20local\Temp\ESTADISTICAS%20INFORME%202010%20FINAL%202.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isandoval\Escritorio\Copia%20de%20ESTADISTICAS%20INFORME%202010%20FINAL%202.1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lrMapOvr bg1="lt1" tx1="dk1" bg2="lt2" tx2="dk2" accent1="accent1" accent2="accent2" accent3="accent3" accent4="accent4" accent5="accent5" accent6="accent6" hlink="hlink" folHlink="folHlink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'RESUMEN PROCESOS'!$C$24</c:f>
              <c:strCache>
                <c:ptCount val="1"/>
                <c:pt idx="0">
                  <c:v>NUMERO DE PROCESOS</c:v>
                </c:pt>
              </c:strCache>
            </c:strRef>
          </c:tx>
          <c:spPr>
            <a:gradFill flip="none" rotWithShape="1">
              <a:gsLst>
                <a:gs pos="0">
                  <a:schemeClr val="tx2">
                    <a:lumMod val="75000"/>
                  </a:schemeClr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</c:spPr>
          <c:dLbls>
            <c:txPr>
              <a:bodyPr/>
              <a:lstStyle/>
              <a:p>
                <a:pPr>
                  <a:defRPr lang="es-EC"/>
                </a:pPr>
                <a:endParaRPr lang="es-ES"/>
              </a:p>
            </c:txPr>
            <c:showVal val="1"/>
          </c:dLbls>
          <c:cat>
            <c:strRef>
              <c:f>'RESUMEN PROCESOS'!$B$25:$B$31</c:f>
              <c:strCache>
                <c:ptCount val="7"/>
                <c:pt idx="0">
                  <c:v>Publicación</c:v>
                </c:pt>
                <c:pt idx="1">
                  <c:v>Menor Cuantia</c:v>
                </c:pt>
                <c:pt idx="2">
                  <c:v>Subasta Inversa </c:v>
                </c:pt>
                <c:pt idx="3">
                  <c:v>Catálogo Electrónico</c:v>
                </c:pt>
                <c:pt idx="4">
                  <c:v>Consultoría</c:v>
                </c:pt>
                <c:pt idx="5">
                  <c:v>Cotización</c:v>
                </c:pt>
                <c:pt idx="6">
                  <c:v>Licitación</c:v>
                </c:pt>
              </c:strCache>
            </c:strRef>
          </c:cat>
          <c:val>
            <c:numRef>
              <c:f>'RESUMEN PROCESOS'!$C$25:$C$31</c:f>
              <c:numCache>
                <c:formatCode>General</c:formatCode>
                <c:ptCount val="7"/>
                <c:pt idx="0">
                  <c:v>98470</c:v>
                </c:pt>
                <c:pt idx="1">
                  <c:v>26188</c:v>
                </c:pt>
                <c:pt idx="2">
                  <c:v>25597</c:v>
                </c:pt>
                <c:pt idx="3">
                  <c:v>16119</c:v>
                </c:pt>
                <c:pt idx="4">
                  <c:v>6359</c:v>
                </c:pt>
                <c:pt idx="5">
                  <c:v>2409</c:v>
                </c:pt>
                <c:pt idx="6">
                  <c:v>781</c:v>
                </c:pt>
              </c:numCache>
            </c:numRef>
          </c:val>
        </c:ser>
        <c:dLbls>
          <c:showVal val="1"/>
        </c:dLbls>
        <c:gapWidth val="75"/>
        <c:shape val="box"/>
        <c:axId val="52241536"/>
        <c:axId val="52243072"/>
        <c:axId val="0"/>
      </c:bar3DChart>
      <c:catAx>
        <c:axId val="5224153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s-EC"/>
            </a:pPr>
            <a:endParaRPr lang="es-ES"/>
          </a:p>
        </c:txPr>
        <c:crossAx val="52243072"/>
        <c:crosses val="autoZero"/>
        <c:auto val="1"/>
        <c:lblAlgn val="ctr"/>
        <c:lblOffset val="100"/>
      </c:catAx>
      <c:valAx>
        <c:axId val="52243072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52241536"/>
        <c:crosses val="autoZero"/>
        <c:crossBetween val="between"/>
      </c:valAx>
    </c:plotArea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Hoja1!$E$9</c:f>
              <c:strCache>
                <c:ptCount val="1"/>
                <c:pt idx="0">
                  <c:v>Con Agregado Nacional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dPt>
            <c:idx val="0"/>
            <c:spPr>
              <a:gradFill>
                <a:gsLst>
                  <a:gs pos="0">
                    <a:schemeClr val="tx2">
                      <a:lumMod val="75000"/>
                    </a:schemeClr>
                  </a:gs>
                  <a:gs pos="5000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20000"/>
                      <a:lumOff val="80000"/>
                    </a:schemeClr>
                  </a:gs>
                </a:gsLst>
                <a:lin ang="5400000" scaled="1"/>
              </a:gradFill>
            </c:spPr>
          </c:dPt>
          <c:dPt>
            <c:idx val="1"/>
            <c:spPr>
              <a:gradFill flip="none" rotWithShape="1">
                <a:gsLst>
                  <a:gs pos="0">
                    <a:schemeClr val="tx2">
                      <a:lumMod val="75000"/>
                    </a:schemeClr>
                  </a:gs>
                  <a:gs pos="5000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20000"/>
                      <a:lumOff val="80000"/>
                    </a:schemeClr>
                  </a:gs>
                </a:gsLst>
                <a:lin ang="5400000" scaled="1"/>
                <a:tileRect/>
              </a:gradFill>
            </c:spPr>
          </c:dPt>
          <c:dLbls>
            <c:txPr>
              <a:bodyPr/>
              <a:lstStyle/>
              <a:p>
                <a:pPr>
                  <a:defRPr lang="es-EC" sz="1050" b="1">
                    <a:solidFill>
                      <a:sysClr val="windowText" lastClr="000000"/>
                    </a:solidFill>
                  </a:defRPr>
                </a:pPr>
                <a:endParaRPr lang="es-ES"/>
              </a:p>
            </c:txPr>
            <c:showVal val="1"/>
          </c:dLbls>
          <c:cat>
            <c:strRef>
              <c:f>Hoja1!$F$8:$G$8</c:f>
              <c:strCache>
                <c:ptCount val="2"/>
                <c:pt idx="0">
                  <c:v>BIENES</c:v>
                </c:pt>
                <c:pt idx="1">
                  <c:v>SERVICIOS</c:v>
                </c:pt>
              </c:strCache>
            </c:strRef>
          </c:cat>
          <c:val>
            <c:numRef>
              <c:f>Hoja1!$F$9:$G$9</c:f>
              <c:numCache>
                <c:formatCode>0%</c:formatCode>
                <c:ptCount val="2"/>
                <c:pt idx="0">
                  <c:v>0.19815243688242881</c:v>
                </c:pt>
                <c:pt idx="1">
                  <c:v>0.79079798472005869</c:v>
                </c:pt>
              </c:numCache>
            </c:numRef>
          </c:val>
        </c:ser>
        <c:ser>
          <c:idx val="1"/>
          <c:order val="1"/>
          <c:tx>
            <c:strRef>
              <c:f>Hoja1!$E$10</c:f>
              <c:strCache>
                <c:ptCount val="1"/>
                <c:pt idx="0">
                  <c:v>Sin Agregado Nacional</c:v>
                </c:pt>
              </c:strCache>
            </c:strRef>
          </c:tx>
          <c:spPr>
            <a:gradFill>
              <a:gsLst>
                <a:gs pos="0">
                  <a:schemeClr val="accent3">
                    <a:lumMod val="50000"/>
                  </a:schemeClr>
                </a:gs>
                <a:gs pos="50000">
                  <a:schemeClr val="accent3">
                    <a:lumMod val="75000"/>
                  </a:schemeClr>
                </a:gs>
                <a:gs pos="100000">
                  <a:schemeClr val="accent3">
                    <a:lumMod val="40000"/>
                    <a:lumOff val="60000"/>
                  </a:schemeClr>
                </a:gs>
              </a:gsLst>
              <a:lin ang="5400000" scaled="1"/>
            </a:gradFill>
          </c:spPr>
          <c:dLbls>
            <c:txPr>
              <a:bodyPr/>
              <a:lstStyle/>
              <a:p>
                <a:pPr>
                  <a:defRPr lang="es-EC" sz="1050" b="1"/>
                </a:pPr>
                <a:endParaRPr lang="es-ES"/>
              </a:p>
            </c:txPr>
            <c:showVal val="1"/>
          </c:dLbls>
          <c:cat>
            <c:strRef>
              <c:f>Hoja1!$F$8:$G$8</c:f>
              <c:strCache>
                <c:ptCount val="2"/>
                <c:pt idx="0">
                  <c:v>BIENES</c:v>
                </c:pt>
                <c:pt idx="1">
                  <c:v>SERVICIOS</c:v>
                </c:pt>
              </c:strCache>
            </c:strRef>
          </c:cat>
          <c:val>
            <c:numRef>
              <c:f>Hoja1!$F$10:$G$10</c:f>
              <c:numCache>
                <c:formatCode>0%</c:formatCode>
                <c:ptCount val="2"/>
                <c:pt idx="0">
                  <c:v>0.80184756311757133</c:v>
                </c:pt>
                <c:pt idx="1">
                  <c:v>0.20920201527994123</c:v>
                </c:pt>
              </c:numCache>
            </c:numRef>
          </c:val>
        </c:ser>
        <c:dLbls>
          <c:showVal val="1"/>
        </c:dLbls>
        <c:gapWidth val="95"/>
        <c:overlap val="100"/>
        <c:axId val="52335360"/>
        <c:axId val="52336896"/>
      </c:barChart>
      <c:catAx>
        <c:axId val="5233536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s-EC"/>
            </a:pPr>
            <a:endParaRPr lang="es-ES"/>
          </a:p>
        </c:txPr>
        <c:crossAx val="52336896"/>
        <c:crosses val="autoZero"/>
        <c:auto val="1"/>
        <c:lblAlgn val="ctr"/>
        <c:lblOffset val="100"/>
      </c:catAx>
      <c:valAx>
        <c:axId val="52336896"/>
        <c:scaling>
          <c:orientation val="minMax"/>
        </c:scaling>
        <c:delete val="1"/>
        <c:axPos val="l"/>
        <c:numFmt formatCode="0%" sourceLinked="1"/>
        <c:tickLblPos val="nextTo"/>
        <c:crossAx val="52335360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lang="es-EC" sz="1100"/>
          </a:pPr>
          <a:endParaRPr lang="es-ES"/>
        </a:p>
      </c:txPr>
    </c:legend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roundedCorners val="1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8.5576822128003271E-2"/>
          <c:y val="0.2280222748210059"/>
          <c:w val="0.81858994548758324"/>
          <c:h val="0.54560238909410241"/>
        </c:manualLayout>
      </c:layout>
      <c:pie3DChart>
        <c:varyColors val="1"/>
        <c:ser>
          <c:idx val="0"/>
          <c:order val="0"/>
          <c:explosion val="17"/>
          <c:dPt>
            <c:idx val="0"/>
            <c:explosion val="11"/>
            <c:spPr>
              <a:gradFill>
                <a:gsLst>
                  <a:gs pos="0">
                    <a:schemeClr val="tx2">
                      <a:lumMod val="75000"/>
                    </a:schemeClr>
                  </a:gs>
                  <a:gs pos="50000">
                    <a:schemeClr val="tx2">
                      <a:lumMod val="60000"/>
                      <a:lumOff val="40000"/>
                    </a:schemeClr>
                  </a:gs>
                  <a:gs pos="100000">
                    <a:schemeClr val="tx2">
                      <a:lumMod val="20000"/>
                      <a:lumOff val="80000"/>
                    </a:schemeClr>
                  </a:gs>
                </a:gsLst>
                <a:lin ang="5400000" scaled="0"/>
              </a:gradFill>
            </c:spPr>
          </c:dPt>
          <c:dPt>
            <c:idx val="1"/>
            <c:spPr>
              <a:gradFill>
                <a:gsLst>
                  <a:gs pos="0">
                    <a:schemeClr val="accent2">
                      <a:lumMod val="50000"/>
                    </a:schemeClr>
                  </a:gs>
                  <a:gs pos="50000">
                    <a:schemeClr val="accent2">
                      <a:lumMod val="75000"/>
                    </a:schemeClr>
                  </a:gs>
                  <a:gs pos="100000">
                    <a:schemeClr val="accent2">
                      <a:lumMod val="40000"/>
                      <a:lumOff val="60000"/>
                    </a:schemeClr>
                  </a:gs>
                </a:gsLst>
                <a:lin ang="5400000" scaled="0"/>
              </a:gradFill>
            </c:spPr>
          </c:dPt>
          <c:dPt>
            <c:idx val="2"/>
            <c:spPr>
              <a:gradFill>
                <a:gsLst>
                  <a:gs pos="0">
                    <a:schemeClr val="accent3">
                      <a:lumMod val="50000"/>
                    </a:schemeClr>
                  </a:gs>
                  <a:gs pos="50000">
                    <a:schemeClr val="accent3">
                      <a:lumMod val="60000"/>
                      <a:lumOff val="40000"/>
                    </a:schemeClr>
                  </a:gs>
                  <a:gs pos="100000">
                    <a:schemeClr val="accent3">
                      <a:lumMod val="20000"/>
                      <a:lumOff val="80000"/>
                    </a:schemeClr>
                  </a:gs>
                </a:gsLst>
                <a:lin ang="5400000" scaled="0"/>
              </a:gradFill>
            </c:spPr>
          </c:dPt>
          <c:dPt>
            <c:idx val="3"/>
            <c:spPr>
              <a:gradFill>
                <a:gsLst>
                  <a:gs pos="0">
                    <a:schemeClr val="accent4">
                      <a:lumMod val="50000"/>
                    </a:schemeClr>
                  </a:gs>
                  <a:gs pos="50000">
                    <a:schemeClr val="accent4">
                      <a:lumMod val="60000"/>
                      <a:lumOff val="40000"/>
                    </a:schemeClr>
                  </a:gs>
                  <a:gs pos="100000">
                    <a:schemeClr val="accent4">
                      <a:lumMod val="20000"/>
                      <a:lumOff val="80000"/>
                    </a:schemeClr>
                  </a:gs>
                </a:gsLst>
                <a:lin ang="5400000" scaled="0"/>
              </a:gradFill>
            </c:spPr>
          </c:dPt>
          <c:cat>
            <c:strRef>
              <c:f>'\Users\usuario\Desktop\PLANIFICACION GENERAL\ESTADISTICAS\BASES UTILIZADAS\INFORME 2010\[BASE PRINCIPAL D AHORRO(TABLA RESUMEN) PRESUPUESTO INFORME.xlsx]PARAMETROS'!$C$28:$F$28</c:f>
              <c:strCache>
                <c:ptCount val="4"/>
                <c:pt idx="0">
                  <c:v>MICRO</c:v>
                </c:pt>
                <c:pt idx="1">
                  <c:v>PEQUEÑA</c:v>
                </c:pt>
                <c:pt idx="2">
                  <c:v>MEDIANA </c:v>
                </c:pt>
                <c:pt idx="3">
                  <c:v>GRANDE</c:v>
                </c:pt>
              </c:strCache>
            </c:strRef>
          </c:cat>
          <c:val>
            <c:numRef>
              <c:f>'% X TAMAÑO DE PROVEEDOR'!$M$4:$M$7</c:f>
              <c:numCache>
                <c:formatCode>General</c:formatCode>
                <c:ptCount val="4"/>
                <c:pt idx="0">
                  <c:v>1325931287</c:v>
                </c:pt>
                <c:pt idx="1">
                  <c:v>1216492848</c:v>
                </c:pt>
                <c:pt idx="2">
                  <c:v>441413952</c:v>
                </c:pt>
                <c:pt idx="3">
                  <c:v>1042733324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21520997375328088"/>
          <c:y val="0.85161261481242412"/>
          <c:w val="0.58496446598021379"/>
          <c:h val="7.7775945211770309E-2"/>
        </c:manualLayout>
      </c:layout>
      <c:txPr>
        <a:bodyPr/>
        <a:lstStyle/>
        <a:p>
          <a:pPr rtl="0">
            <a:defRPr lang="es-EC"/>
          </a:pPr>
          <a:endParaRPr lang="es-ES"/>
        </a:p>
      </c:txPr>
    </c:legend>
    <c:plotVisOnly val="1"/>
    <c:dispBlanksAs val="zero"/>
  </c:chart>
  <c:spPr>
    <a:noFill/>
    <a:scene3d>
      <a:camera prst="orthographicFront"/>
      <a:lightRig rig="threePt" dir="t"/>
    </a:scene3d>
    <a:sp3d prstMaterial="dkEdge">
      <a:bevelT prst="relaxedInset"/>
    </a:sp3d>
  </c:spPr>
  <c:txPr>
    <a:bodyPr/>
    <a:lstStyle/>
    <a:p>
      <a:pPr>
        <a:defRPr>
          <a:solidFill>
            <a:sysClr val="windowText" lastClr="000000"/>
          </a:solidFill>
        </a:defRPr>
      </a:pPr>
      <a:endParaRPr lang="es-ES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3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s-EC"/>
            </a:pPr>
            <a:r>
              <a:rPr lang="es-ES" dirty="0" smtClean="0"/>
              <a:t>MONTOS</a:t>
            </a:r>
            <a:r>
              <a:rPr lang="es-ES" baseline="0" dirty="0" smtClean="0"/>
              <a:t> </a:t>
            </a:r>
            <a:r>
              <a:rPr lang="es-ES" dirty="0" smtClean="0"/>
              <a:t>ADJUDICADOS 2010</a:t>
            </a:r>
            <a:endParaRPr lang="es-ES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RESUMEN!$E$38</c:f>
              <c:strCache>
                <c:ptCount val="1"/>
                <c:pt idx="0">
                  <c:v>ADJUDICADO USD</c:v>
                </c:pt>
              </c:strCache>
            </c:strRef>
          </c:tx>
          <c:cat>
            <c:strRef>
              <c:f>RESUMEN!$B$39:$B$50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RESUMEN!$E$39:$E$50</c:f>
              <c:numCache>
                <c:formatCode>#,##0.00</c:formatCode>
                <c:ptCount val="12"/>
                <c:pt idx="0">
                  <c:v>480613353.95793349</c:v>
                </c:pt>
                <c:pt idx="1">
                  <c:v>245463879.62433344</c:v>
                </c:pt>
                <c:pt idx="2">
                  <c:v>645302935.15443373</c:v>
                </c:pt>
                <c:pt idx="3">
                  <c:v>725784142.04223311</c:v>
                </c:pt>
                <c:pt idx="4">
                  <c:v>308665172.59053296</c:v>
                </c:pt>
                <c:pt idx="5">
                  <c:v>464473638.63173294</c:v>
                </c:pt>
                <c:pt idx="6">
                  <c:v>503085826.30413318</c:v>
                </c:pt>
                <c:pt idx="7">
                  <c:v>464957795.13553298</c:v>
                </c:pt>
                <c:pt idx="8">
                  <c:v>473220866.65173346</c:v>
                </c:pt>
                <c:pt idx="9">
                  <c:v>737884045.91013253</c:v>
                </c:pt>
                <c:pt idx="10">
                  <c:v>550357922.17603385</c:v>
                </c:pt>
                <c:pt idx="11">
                  <c:v>389443247.27173215</c:v>
                </c:pt>
              </c:numCache>
            </c:numRef>
          </c:val>
        </c:ser>
        <c:dLbls/>
        <c:marker val="1"/>
        <c:axId val="52194688"/>
        <c:axId val="62063744"/>
      </c:lineChart>
      <c:catAx>
        <c:axId val="5219468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s-EC"/>
            </a:pPr>
            <a:endParaRPr lang="es-ES"/>
          </a:p>
        </c:txPr>
        <c:crossAx val="62063744"/>
        <c:crosses val="autoZero"/>
        <c:auto val="1"/>
        <c:lblAlgn val="ctr"/>
        <c:lblOffset val="100"/>
      </c:catAx>
      <c:valAx>
        <c:axId val="62063744"/>
        <c:scaling>
          <c:orientation val="minMax"/>
        </c:scaling>
        <c:axPos val="l"/>
        <c:majorGridlines/>
        <c:numFmt formatCode="#,##0.00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lang="es-EC"/>
            </a:pPr>
            <a:endParaRPr lang="es-ES"/>
          </a:p>
        </c:txPr>
        <c:crossAx val="5219468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lang="es-EC"/>
          </a:pPr>
          <a:endParaRPr lang="es-ES"/>
        </a:p>
      </c:txPr>
    </c:legend>
    <c:plotVisOnly val="1"/>
    <c:dispBlanksAs val="gap"/>
  </c:chart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7EB8D9-8117-49ED-8DC6-157E8BEB3069}" type="doc">
      <dgm:prSet loTypeId="urn:microsoft.com/office/officeart/2005/8/layout/venn1" loCatId="relationship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es-ES"/>
        </a:p>
      </dgm:t>
    </dgm:pt>
    <dgm:pt modelId="{4630170A-8DF5-44CB-979A-00D0E4A28B96}">
      <dgm:prSet phldrT="[Texto]" custT="1"/>
      <dgm:spPr/>
      <dgm:t>
        <a:bodyPr/>
        <a:lstStyle/>
        <a:p>
          <a:r>
            <a:rPr lang="es-ES" sz="1600" dirty="0" smtClean="0"/>
            <a:t>1. Plan Nacional de Desarrollo</a:t>
          </a:r>
          <a:endParaRPr lang="es-ES" sz="1600" dirty="0"/>
        </a:p>
      </dgm:t>
    </dgm:pt>
    <dgm:pt modelId="{04B2847D-6FFD-4F24-8694-EBA2D741A3E0}" type="parTrans" cxnId="{F977E3BA-14D3-47A7-AE61-1D38997CD672}">
      <dgm:prSet/>
      <dgm:spPr/>
      <dgm:t>
        <a:bodyPr/>
        <a:lstStyle/>
        <a:p>
          <a:endParaRPr lang="es-ES" sz="3200"/>
        </a:p>
      </dgm:t>
    </dgm:pt>
    <dgm:pt modelId="{65E228C1-3D52-4EE5-81D1-BDC215A885F1}" type="sibTrans" cxnId="{F977E3BA-14D3-47A7-AE61-1D38997CD672}">
      <dgm:prSet/>
      <dgm:spPr/>
      <dgm:t>
        <a:bodyPr/>
        <a:lstStyle/>
        <a:p>
          <a:endParaRPr lang="es-ES" sz="3200"/>
        </a:p>
      </dgm:t>
    </dgm:pt>
    <dgm:pt modelId="{2A2DCB20-96AE-413A-AF2A-6426AC24D227}">
      <dgm:prSet phldrT="[Texto]" custT="1"/>
      <dgm:spPr/>
      <dgm:t>
        <a:bodyPr/>
        <a:lstStyle/>
        <a:p>
          <a:r>
            <a:rPr lang="es-ES" sz="1600" dirty="0" smtClean="0"/>
            <a:t>2. Creación del  SNCP  </a:t>
          </a:r>
        </a:p>
        <a:p>
          <a:r>
            <a:rPr lang="es-ES" sz="1600" dirty="0" smtClean="0"/>
            <a:t>Subsecretaria de Innovación Tecnológica y Compras Públicas  abril 2007</a:t>
          </a:r>
          <a:endParaRPr lang="es-ES" sz="1600" dirty="0"/>
        </a:p>
      </dgm:t>
    </dgm:pt>
    <dgm:pt modelId="{4DF94FDC-7736-41D8-AFBB-12A2FD098FD5}" type="parTrans" cxnId="{E6862157-BEC3-4B3D-A6FC-D217FB96FF47}">
      <dgm:prSet/>
      <dgm:spPr/>
      <dgm:t>
        <a:bodyPr/>
        <a:lstStyle/>
        <a:p>
          <a:endParaRPr lang="es-ES" sz="3200"/>
        </a:p>
      </dgm:t>
    </dgm:pt>
    <dgm:pt modelId="{DC1DE141-9972-4494-A41A-B39D6C0535DE}" type="sibTrans" cxnId="{E6862157-BEC3-4B3D-A6FC-D217FB96FF47}">
      <dgm:prSet/>
      <dgm:spPr/>
      <dgm:t>
        <a:bodyPr/>
        <a:lstStyle/>
        <a:p>
          <a:endParaRPr lang="es-ES" sz="3200"/>
        </a:p>
      </dgm:t>
    </dgm:pt>
    <dgm:pt modelId="{2145F09C-590C-475A-87DC-91082D6FC556}">
      <dgm:prSet phldrT="[Texto]" custT="1"/>
      <dgm:spPr/>
      <dgm:t>
        <a:bodyPr/>
        <a:lstStyle/>
        <a:p>
          <a:r>
            <a:rPr lang="es-ES" sz="1600" dirty="0" smtClean="0"/>
            <a:t>3. Creación del Sistema Oficial de Información de Contratación Pública y de Consultoría Nov. 2007</a:t>
          </a:r>
          <a:endParaRPr lang="es-ES" sz="1600" dirty="0"/>
        </a:p>
      </dgm:t>
    </dgm:pt>
    <dgm:pt modelId="{0CC7C5E8-A3D0-4467-A299-99A425F3B697}" type="parTrans" cxnId="{1F70240C-7987-4E0F-B5E4-1115F33D698D}">
      <dgm:prSet/>
      <dgm:spPr/>
      <dgm:t>
        <a:bodyPr/>
        <a:lstStyle/>
        <a:p>
          <a:endParaRPr lang="es-ES" sz="3200"/>
        </a:p>
      </dgm:t>
    </dgm:pt>
    <dgm:pt modelId="{BA6DFF90-9500-43A9-BCAF-CEEE31AB081B}" type="sibTrans" cxnId="{1F70240C-7987-4E0F-B5E4-1115F33D698D}">
      <dgm:prSet/>
      <dgm:spPr/>
      <dgm:t>
        <a:bodyPr/>
        <a:lstStyle/>
        <a:p>
          <a:endParaRPr lang="es-ES" sz="3200"/>
        </a:p>
      </dgm:t>
    </dgm:pt>
    <dgm:pt modelId="{F16283B6-D4C6-4BD3-8BA9-BA8EBAB0215C}">
      <dgm:prSet phldrT="[Texto]" custT="1"/>
      <dgm:spPr/>
      <dgm:t>
        <a:bodyPr/>
        <a:lstStyle/>
        <a:p>
          <a:r>
            <a:rPr lang="es-ES" sz="1600" dirty="0" smtClean="0"/>
            <a:t>4. Expedición LOSNCP</a:t>
          </a:r>
        </a:p>
        <a:p>
          <a:r>
            <a:rPr lang="es-ES" sz="1600" dirty="0" smtClean="0"/>
            <a:t>Creación del INCOP</a:t>
          </a:r>
        </a:p>
        <a:p>
          <a:r>
            <a:rPr lang="es-ES" sz="1600" dirty="0" smtClean="0"/>
            <a:t>Ago. 2008</a:t>
          </a:r>
          <a:endParaRPr lang="es-ES" sz="1600" dirty="0"/>
        </a:p>
      </dgm:t>
    </dgm:pt>
    <dgm:pt modelId="{288173D1-E5AB-4ECD-9433-CB3E541952A8}" type="parTrans" cxnId="{00C0CC7D-16DE-41E8-AC19-8140171D6CBE}">
      <dgm:prSet/>
      <dgm:spPr/>
      <dgm:t>
        <a:bodyPr/>
        <a:lstStyle/>
        <a:p>
          <a:endParaRPr lang="es-ES" sz="3200"/>
        </a:p>
      </dgm:t>
    </dgm:pt>
    <dgm:pt modelId="{45B7A118-93ED-4C6B-9024-FB4494682466}" type="sibTrans" cxnId="{00C0CC7D-16DE-41E8-AC19-8140171D6CBE}">
      <dgm:prSet/>
      <dgm:spPr/>
      <dgm:t>
        <a:bodyPr/>
        <a:lstStyle/>
        <a:p>
          <a:endParaRPr lang="es-ES" sz="3200"/>
        </a:p>
      </dgm:t>
    </dgm:pt>
    <dgm:pt modelId="{427FF687-7B9F-4BCA-8960-E3A981F49ECC}" type="pres">
      <dgm:prSet presAssocID="{117EB8D9-8117-49ED-8DC6-157E8BEB3069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1640A0B-1A33-4E0D-A41B-F94914F09A62}" type="pres">
      <dgm:prSet presAssocID="{4630170A-8DF5-44CB-979A-00D0E4A28B96}" presName="circ1" presStyleLbl="vennNode1" presStyleIdx="0" presStyleCnt="4" custScaleX="141652" custLinFactNeighborX="0" custLinFactNeighborY="749"/>
      <dgm:spPr/>
      <dgm:t>
        <a:bodyPr/>
        <a:lstStyle/>
        <a:p>
          <a:endParaRPr lang="es-ES"/>
        </a:p>
      </dgm:t>
    </dgm:pt>
    <dgm:pt modelId="{6BC7E6C5-35A4-4B4C-AD6F-07C7FD70441D}" type="pres">
      <dgm:prSet presAssocID="{4630170A-8DF5-44CB-979A-00D0E4A28B9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B937BAE-BE99-46E5-8E9A-1C80829DBE86}" type="pres">
      <dgm:prSet presAssocID="{2A2DCB20-96AE-413A-AF2A-6426AC24D227}" presName="circ2" presStyleLbl="vennNode1" presStyleIdx="1" presStyleCnt="4" custScaleX="141652" custLinFactNeighborX="0" custLinFactNeighborY="749"/>
      <dgm:spPr/>
      <dgm:t>
        <a:bodyPr/>
        <a:lstStyle/>
        <a:p>
          <a:endParaRPr lang="es-ES"/>
        </a:p>
      </dgm:t>
    </dgm:pt>
    <dgm:pt modelId="{882B4189-47F5-4559-9E44-ADFF23FBC143}" type="pres">
      <dgm:prSet presAssocID="{2A2DCB20-96AE-413A-AF2A-6426AC24D22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8CE98A7-3ADB-40B8-98F7-58E39C317A40}" type="pres">
      <dgm:prSet presAssocID="{2145F09C-590C-475A-87DC-91082D6FC556}" presName="circ3" presStyleLbl="vennNode1" presStyleIdx="2" presStyleCnt="4" custScaleX="141652" custLinFactNeighborX="0" custLinFactNeighborY="749"/>
      <dgm:spPr/>
      <dgm:t>
        <a:bodyPr/>
        <a:lstStyle/>
        <a:p>
          <a:endParaRPr lang="es-ES"/>
        </a:p>
      </dgm:t>
    </dgm:pt>
    <dgm:pt modelId="{9E2975D2-1DAC-446D-AEC6-A82A2585DE77}" type="pres">
      <dgm:prSet presAssocID="{2145F09C-590C-475A-87DC-91082D6FC55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44CF6AB-0B8C-417F-A944-09C234451989}" type="pres">
      <dgm:prSet presAssocID="{F16283B6-D4C6-4BD3-8BA9-BA8EBAB0215C}" presName="circ4" presStyleLbl="vennNode1" presStyleIdx="3" presStyleCnt="4" custScaleX="141652"/>
      <dgm:spPr/>
      <dgm:t>
        <a:bodyPr/>
        <a:lstStyle/>
        <a:p>
          <a:endParaRPr lang="es-ES"/>
        </a:p>
      </dgm:t>
    </dgm:pt>
    <dgm:pt modelId="{23D0DAD6-CFF4-4736-BA53-6158CB3376F7}" type="pres">
      <dgm:prSet presAssocID="{F16283B6-D4C6-4BD3-8BA9-BA8EBAB0215C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06D1DB0-1865-4911-A90C-C93F3CA8266E}" type="presOf" srcId="{2A2DCB20-96AE-413A-AF2A-6426AC24D227}" destId="{DB937BAE-BE99-46E5-8E9A-1C80829DBE86}" srcOrd="0" destOrd="0" presId="urn:microsoft.com/office/officeart/2005/8/layout/venn1"/>
    <dgm:cxn modelId="{8362120D-C996-42EF-8141-878AAA0D237C}" type="presOf" srcId="{2145F09C-590C-475A-87DC-91082D6FC556}" destId="{9E2975D2-1DAC-446D-AEC6-A82A2585DE77}" srcOrd="1" destOrd="0" presId="urn:microsoft.com/office/officeart/2005/8/layout/venn1"/>
    <dgm:cxn modelId="{00C0CC7D-16DE-41E8-AC19-8140171D6CBE}" srcId="{117EB8D9-8117-49ED-8DC6-157E8BEB3069}" destId="{F16283B6-D4C6-4BD3-8BA9-BA8EBAB0215C}" srcOrd="3" destOrd="0" parTransId="{288173D1-E5AB-4ECD-9433-CB3E541952A8}" sibTransId="{45B7A118-93ED-4C6B-9024-FB4494682466}"/>
    <dgm:cxn modelId="{D32DCE2F-9CE4-4276-90A0-4CA6BC77230D}" type="presOf" srcId="{2A2DCB20-96AE-413A-AF2A-6426AC24D227}" destId="{882B4189-47F5-4559-9E44-ADFF23FBC143}" srcOrd="1" destOrd="0" presId="urn:microsoft.com/office/officeart/2005/8/layout/venn1"/>
    <dgm:cxn modelId="{37D37514-0AE7-41D0-9C90-5CBEC6B009B0}" type="presOf" srcId="{4630170A-8DF5-44CB-979A-00D0E4A28B96}" destId="{91640A0B-1A33-4E0D-A41B-F94914F09A62}" srcOrd="0" destOrd="0" presId="urn:microsoft.com/office/officeart/2005/8/layout/venn1"/>
    <dgm:cxn modelId="{004A02D3-6B80-465F-AE67-AAC784EED057}" type="presOf" srcId="{2145F09C-590C-475A-87DC-91082D6FC556}" destId="{78CE98A7-3ADB-40B8-98F7-58E39C317A40}" srcOrd="0" destOrd="0" presId="urn:microsoft.com/office/officeart/2005/8/layout/venn1"/>
    <dgm:cxn modelId="{1F70240C-7987-4E0F-B5E4-1115F33D698D}" srcId="{117EB8D9-8117-49ED-8DC6-157E8BEB3069}" destId="{2145F09C-590C-475A-87DC-91082D6FC556}" srcOrd="2" destOrd="0" parTransId="{0CC7C5E8-A3D0-4467-A299-99A425F3B697}" sibTransId="{BA6DFF90-9500-43A9-BCAF-CEEE31AB081B}"/>
    <dgm:cxn modelId="{E6862157-BEC3-4B3D-A6FC-D217FB96FF47}" srcId="{117EB8D9-8117-49ED-8DC6-157E8BEB3069}" destId="{2A2DCB20-96AE-413A-AF2A-6426AC24D227}" srcOrd="1" destOrd="0" parTransId="{4DF94FDC-7736-41D8-AFBB-12A2FD098FD5}" sibTransId="{DC1DE141-9972-4494-A41A-B39D6C0535DE}"/>
    <dgm:cxn modelId="{F977E3BA-14D3-47A7-AE61-1D38997CD672}" srcId="{117EB8D9-8117-49ED-8DC6-157E8BEB3069}" destId="{4630170A-8DF5-44CB-979A-00D0E4A28B96}" srcOrd="0" destOrd="0" parTransId="{04B2847D-6FFD-4F24-8694-EBA2D741A3E0}" sibTransId="{65E228C1-3D52-4EE5-81D1-BDC215A885F1}"/>
    <dgm:cxn modelId="{9F65A7DF-7648-4E18-A960-48A6AADE11D2}" type="presOf" srcId="{F16283B6-D4C6-4BD3-8BA9-BA8EBAB0215C}" destId="{23D0DAD6-CFF4-4736-BA53-6158CB3376F7}" srcOrd="1" destOrd="0" presId="urn:microsoft.com/office/officeart/2005/8/layout/venn1"/>
    <dgm:cxn modelId="{FE6C1D95-7DAF-4AEB-A482-56F9A4A70669}" type="presOf" srcId="{117EB8D9-8117-49ED-8DC6-157E8BEB3069}" destId="{427FF687-7B9F-4BCA-8960-E3A981F49ECC}" srcOrd="0" destOrd="0" presId="urn:microsoft.com/office/officeart/2005/8/layout/venn1"/>
    <dgm:cxn modelId="{744C30C5-6A77-4747-BE29-C7202A1951D4}" type="presOf" srcId="{F16283B6-D4C6-4BD3-8BA9-BA8EBAB0215C}" destId="{644CF6AB-0B8C-417F-A944-09C234451989}" srcOrd="0" destOrd="0" presId="urn:microsoft.com/office/officeart/2005/8/layout/venn1"/>
    <dgm:cxn modelId="{60A0C6F8-2771-4032-98CA-65F0F19CC3D0}" type="presOf" srcId="{4630170A-8DF5-44CB-979A-00D0E4A28B96}" destId="{6BC7E6C5-35A4-4B4C-AD6F-07C7FD70441D}" srcOrd="1" destOrd="0" presId="urn:microsoft.com/office/officeart/2005/8/layout/venn1"/>
    <dgm:cxn modelId="{50DF7DD2-A00C-458F-B83C-B65B152A1A4D}" type="presParOf" srcId="{427FF687-7B9F-4BCA-8960-E3A981F49ECC}" destId="{91640A0B-1A33-4E0D-A41B-F94914F09A62}" srcOrd="0" destOrd="0" presId="urn:microsoft.com/office/officeart/2005/8/layout/venn1"/>
    <dgm:cxn modelId="{3D0FB825-4675-46A6-B588-19C00FB47699}" type="presParOf" srcId="{427FF687-7B9F-4BCA-8960-E3A981F49ECC}" destId="{6BC7E6C5-35A4-4B4C-AD6F-07C7FD70441D}" srcOrd="1" destOrd="0" presId="urn:microsoft.com/office/officeart/2005/8/layout/venn1"/>
    <dgm:cxn modelId="{A28AF120-39D8-42ED-AAEC-C6D79E3216D4}" type="presParOf" srcId="{427FF687-7B9F-4BCA-8960-E3A981F49ECC}" destId="{DB937BAE-BE99-46E5-8E9A-1C80829DBE86}" srcOrd="2" destOrd="0" presId="urn:microsoft.com/office/officeart/2005/8/layout/venn1"/>
    <dgm:cxn modelId="{A37A126A-0ADA-4546-9EAF-FBA6AA479123}" type="presParOf" srcId="{427FF687-7B9F-4BCA-8960-E3A981F49ECC}" destId="{882B4189-47F5-4559-9E44-ADFF23FBC143}" srcOrd="3" destOrd="0" presId="urn:microsoft.com/office/officeart/2005/8/layout/venn1"/>
    <dgm:cxn modelId="{14E5CF16-07D8-42D2-B27D-2A30D478FDCC}" type="presParOf" srcId="{427FF687-7B9F-4BCA-8960-E3A981F49ECC}" destId="{78CE98A7-3ADB-40B8-98F7-58E39C317A40}" srcOrd="4" destOrd="0" presId="urn:microsoft.com/office/officeart/2005/8/layout/venn1"/>
    <dgm:cxn modelId="{AF3E5024-E6A5-411A-AB63-B19342177C52}" type="presParOf" srcId="{427FF687-7B9F-4BCA-8960-E3A981F49ECC}" destId="{9E2975D2-1DAC-446D-AEC6-A82A2585DE77}" srcOrd="5" destOrd="0" presId="urn:microsoft.com/office/officeart/2005/8/layout/venn1"/>
    <dgm:cxn modelId="{7BE57A78-D64D-4BE5-BB0E-458759BD01BE}" type="presParOf" srcId="{427FF687-7B9F-4BCA-8960-E3A981F49ECC}" destId="{644CF6AB-0B8C-417F-A944-09C234451989}" srcOrd="6" destOrd="0" presId="urn:microsoft.com/office/officeart/2005/8/layout/venn1"/>
    <dgm:cxn modelId="{19677D0B-9E21-4486-9092-80BD4CF7DE7E}" type="presParOf" srcId="{427FF687-7B9F-4BCA-8960-E3A981F49ECC}" destId="{23D0DAD6-CFF4-4736-BA53-6158CB3376F7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113EB0-A14A-41B8-92FA-37E5B3E2B074}" type="doc">
      <dgm:prSet loTypeId="urn:microsoft.com/office/officeart/2005/8/layout/hList1" loCatId="list" qsTypeId="urn:microsoft.com/office/officeart/2005/8/quickstyle/3d2" qsCatId="3D" csTypeId="urn:microsoft.com/office/officeart/2005/8/colors/colorful1#2" csCatId="colorful" phldr="1"/>
      <dgm:spPr/>
      <dgm:t>
        <a:bodyPr/>
        <a:lstStyle/>
        <a:p>
          <a:endParaRPr lang="es-ES"/>
        </a:p>
      </dgm:t>
    </dgm:pt>
    <dgm:pt modelId="{AA843CDF-29CA-409D-BB50-08799707508B}">
      <dgm:prSet phldrT="[Texto]"/>
      <dgm:spPr/>
      <dgm:t>
        <a:bodyPr/>
        <a:lstStyle/>
        <a:p>
          <a:pPr algn="ctr"/>
          <a:r>
            <a:rPr lang="es-ES" dirty="0" smtClean="0"/>
            <a:t>Antigua Ley de Contratación Pública</a:t>
          </a:r>
          <a:endParaRPr lang="es-ES" dirty="0"/>
        </a:p>
      </dgm:t>
    </dgm:pt>
    <dgm:pt modelId="{EEC4CFF1-33AC-4E27-BE09-0A3E33DF76AD}" type="parTrans" cxnId="{3866FECF-13E5-4B06-AEAF-05FA85D54429}">
      <dgm:prSet/>
      <dgm:spPr/>
      <dgm:t>
        <a:bodyPr/>
        <a:lstStyle/>
        <a:p>
          <a:endParaRPr lang="es-ES"/>
        </a:p>
      </dgm:t>
    </dgm:pt>
    <dgm:pt modelId="{35931264-2FF4-45BC-B8D5-E54E2A7F144B}" type="sibTrans" cxnId="{3866FECF-13E5-4B06-AEAF-05FA85D54429}">
      <dgm:prSet/>
      <dgm:spPr/>
      <dgm:t>
        <a:bodyPr/>
        <a:lstStyle/>
        <a:p>
          <a:endParaRPr lang="es-ES"/>
        </a:p>
      </dgm:t>
    </dgm:pt>
    <dgm:pt modelId="{2421CE9A-9A0C-4DB9-847B-CB1BE3CF8250}">
      <dgm:prSet phldrT="[Texto]"/>
      <dgm:spPr/>
      <dgm:t>
        <a:bodyPr/>
        <a:lstStyle/>
        <a:p>
          <a:r>
            <a:rPr lang="es-ES" dirty="0" smtClean="0"/>
            <a:t>Ambigua</a:t>
          </a:r>
          <a:endParaRPr lang="es-ES" dirty="0"/>
        </a:p>
      </dgm:t>
    </dgm:pt>
    <dgm:pt modelId="{6BB861F1-9A42-49F5-8985-3F4DF0D0580E}" type="parTrans" cxnId="{825A5B46-45EE-47F8-9525-2BA3DE30513B}">
      <dgm:prSet/>
      <dgm:spPr/>
      <dgm:t>
        <a:bodyPr/>
        <a:lstStyle/>
        <a:p>
          <a:endParaRPr lang="es-ES"/>
        </a:p>
      </dgm:t>
    </dgm:pt>
    <dgm:pt modelId="{4125AAAB-4BE7-4F85-B83E-0E240AD98343}" type="sibTrans" cxnId="{825A5B46-45EE-47F8-9525-2BA3DE30513B}">
      <dgm:prSet/>
      <dgm:spPr/>
      <dgm:t>
        <a:bodyPr/>
        <a:lstStyle/>
        <a:p>
          <a:endParaRPr lang="es-ES"/>
        </a:p>
      </dgm:t>
    </dgm:pt>
    <dgm:pt modelId="{D049A67D-4548-4238-BFAF-EBA6D147584F}">
      <dgm:prSet phldrT="[Texto]"/>
      <dgm:spPr/>
      <dgm:t>
        <a:bodyPr/>
        <a:lstStyle/>
        <a:p>
          <a:r>
            <a:rPr lang="es-ES" dirty="0" smtClean="0"/>
            <a:t>Ley Orgánica del Sistema Nacional de Contratación Pública (2008)</a:t>
          </a:r>
          <a:endParaRPr lang="es-ES" dirty="0"/>
        </a:p>
      </dgm:t>
    </dgm:pt>
    <dgm:pt modelId="{3D5078F1-7023-463D-8233-39792DC47E56}" type="parTrans" cxnId="{ED068007-B1B8-40E9-860E-82D6D64E869A}">
      <dgm:prSet/>
      <dgm:spPr/>
      <dgm:t>
        <a:bodyPr/>
        <a:lstStyle/>
        <a:p>
          <a:endParaRPr lang="es-ES"/>
        </a:p>
      </dgm:t>
    </dgm:pt>
    <dgm:pt modelId="{D1E7D9E8-5A83-4D26-82B9-24AC06716BB5}" type="sibTrans" cxnId="{ED068007-B1B8-40E9-860E-82D6D64E869A}">
      <dgm:prSet/>
      <dgm:spPr/>
      <dgm:t>
        <a:bodyPr/>
        <a:lstStyle/>
        <a:p>
          <a:endParaRPr lang="es-ES"/>
        </a:p>
      </dgm:t>
    </dgm:pt>
    <dgm:pt modelId="{34D06D8C-3AE5-4B6C-9510-D1176C57D245}">
      <dgm:prSet phldrT="[Texto]"/>
      <dgm:spPr/>
      <dgm:t>
        <a:bodyPr/>
        <a:lstStyle/>
        <a:p>
          <a:r>
            <a:rPr lang="es-ES" dirty="0" smtClean="0"/>
            <a:t>Armonizada</a:t>
          </a:r>
          <a:endParaRPr lang="es-ES" dirty="0"/>
        </a:p>
      </dgm:t>
    </dgm:pt>
    <dgm:pt modelId="{AAA32A2E-D239-4488-8984-0BA11ACA7251}" type="parTrans" cxnId="{97B2D974-ADCD-483B-9729-035C6701E0F8}">
      <dgm:prSet/>
      <dgm:spPr/>
      <dgm:t>
        <a:bodyPr/>
        <a:lstStyle/>
        <a:p>
          <a:endParaRPr lang="es-ES"/>
        </a:p>
      </dgm:t>
    </dgm:pt>
    <dgm:pt modelId="{6B918433-39CF-4FF5-AA47-8ED1C02D925C}" type="sibTrans" cxnId="{97B2D974-ADCD-483B-9729-035C6701E0F8}">
      <dgm:prSet/>
      <dgm:spPr/>
      <dgm:t>
        <a:bodyPr/>
        <a:lstStyle/>
        <a:p>
          <a:endParaRPr lang="es-ES"/>
        </a:p>
      </dgm:t>
    </dgm:pt>
    <dgm:pt modelId="{EF4FCE73-5E12-4645-912F-548BF909279F}">
      <dgm:prSet phldrT="[Texto]"/>
      <dgm:spPr/>
      <dgm:t>
        <a:bodyPr/>
        <a:lstStyle/>
        <a:p>
          <a:r>
            <a:rPr lang="es-ES" dirty="0" smtClean="0"/>
            <a:t>Procedimientos Manuales </a:t>
          </a:r>
          <a:endParaRPr lang="es-ES" dirty="0"/>
        </a:p>
      </dgm:t>
    </dgm:pt>
    <dgm:pt modelId="{6B241D8D-B407-43AB-8205-2A78C7AC1221}" type="parTrans" cxnId="{61610DAF-0914-4435-9DEC-46B74F3E91FA}">
      <dgm:prSet/>
      <dgm:spPr/>
      <dgm:t>
        <a:bodyPr/>
        <a:lstStyle/>
        <a:p>
          <a:endParaRPr lang="es-ES"/>
        </a:p>
      </dgm:t>
    </dgm:pt>
    <dgm:pt modelId="{64C1C080-3E29-4C35-A510-5D7DBF4FEAC3}" type="sibTrans" cxnId="{61610DAF-0914-4435-9DEC-46B74F3E91FA}">
      <dgm:prSet/>
      <dgm:spPr/>
      <dgm:t>
        <a:bodyPr/>
        <a:lstStyle/>
        <a:p>
          <a:endParaRPr lang="es-ES"/>
        </a:p>
      </dgm:t>
    </dgm:pt>
    <dgm:pt modelId="{6F0D8DBD-E94C-48E1-B490-695F643A0E26}">
      <dgm:prSet phldrT="[Texto]"/>
      <dgm:spPr/>
      <dgm:t>
        <a:bodyPr/>
        <a:lstStyle/>
        <a:p>
          <a:r>
            <a:rPr lang="es-ES" dirty="0" smtClean="0"/>
            <a:t>Discrecionalidad en las contrataciones</a:t>
          </a:r>
          <a:endParaRPr lang="es-ES" dirty="0"/>
        </a:p>
      </dgm:t>
    </dgm:pt>
    <dgm:pt modelId="{6CE5158E-FA66-40A1-B71C-C0611DD8F61E}" type="parTrans" cxnId="{191663E1-4F15-46D7-B13E-D803EECC08BF}">
      <dgm:prSet/>
      <dgm:spPr/>
      <dgm:t>
        <a:bodyPr/>
        <a:lstStyle/>
        <a:p>
          <a:endParaRPr lang="es-ES"/>
        </a:p>
      </dgm:t>
    </dgm:pt>
    <dgm:pt modelId="{755E08DA-C780-480A-B8CC-ED568E27B1C3}" type="sibTrans" cxnId="{191663E1-4F15-46D7-B13E-D803EECC08BF}">
      <dgm:prSet/>
      <dgm:spPr/>
      <dgm:t>
        <a:bodyPr/>
        <a:lstStyle/>
        <a:p>
          <a:endParaRPr lang="es-ES"/>
        </a:p>
      </dgm:t>
    </dgm:pt>
    <dgm:pt modelId="{08ED816C-A5A0-465B-9C81-5D8225AB441C}">
      <dgm:prSet phldrT="[Texto]"/>
      <dgm:spPr/>
      <dgm:t>
        <a:bodyPr/>
        <a:lstStyle/>
        <a:p>
          <a:r>
            <a:rPr lang="es-ES" dirty="0" smtClean="0"/>
            <a:t>Escasa planificación</a:t>
          </a:r>
          <a:endParaRPr lang="es-ES" dirty="0"/>
        </a:p>
      </dgm:t>
    </dgm:pt>
    <dgm:pt modelId="{39AAA28A-2511-48B5-AFFF-79033CB5BD82}" type="parTrans" cxnId="{5EEEC612-E1DE-4957-A7A9-D8BDEB517C0E}">
      <dgm:prSet/>
      <dgm:spPr/>
      <dgm:t>
        <a:bodyPr/>
        <a:lstStyle/>
        <a:p>
          <a:endParaRPr lang="es-ES"/>
        </a:p>
      </dgm:t>
    </dgm:pt>
    <dgm:pt modelId="{89CEF794-D498-4602-BD1E-C093FE8094B8}" type="sibTrans" cxnId="{5EEEC612-E1DE-4957-A7A9-D8BDEB517C0E}">
      <dgm:prSet/>
      <dgm:spPr/>
      <dgm:t>
        <a:bodyPr/>
        <a:lstStyle/>
        <a:p>
          <a:endParaRPr lang="es-ES"/>
        </a:p>
      </dgm:t>
    </dgm:pt>
    <dgm:pt modelId="{8C111357-B52D-4997-ADD0-E49699741385}">
      <dgm:prSet phldrT="[Texto]"/>
      <dgm:spPr/>
      <dgm:t>
        <a:bodyPr/>
        <a:lstStyle/>
        <a:p>
          <a:r>
            <a:rPr lang="es-ES" dirty="0" smtClean="0"/>
            <a:t>Pocos Proveedores con registros dispersos</a:t>
          </a:r>
          <a:endParaRPr lang="es-ES" dirty="0"/>
        </a:p>
      </dgm:t>
    </dgm:pt>
    <dgm:pt modelId="{B250595E-AF11-4E9F-9726-E73706A6C969}" type="parTrans" cxnId="{824B937F-4EFE-4C7D-B568-1E980E4C9E36}">
      <dgm:prSet/>
      <dgm:spPr/>
      <dgm:t>
        <a:bodyPr/>
        <a:lstStyle/>
        <a:p>
          <a:endParaRPr lang="es-ES"/>
        </a:p>
      </dgm:t>
    </dgm:pt>
    <dgm:pt modelId="{031AF3A8-279C-4EA5-86F7-D147DFCAAF7D}" type="sibTrans" cxnId="{824B937F-4EFE-4C7D-B568-1E980E4C9E36}">
      <dgm:prSet/>
      <dgm:spPr/>
      <dgm:t>
        <a:bodyPr/>
        <a:lstStyle/>
        <a:p>
          <a:endParaRPr lang="es-ES"/>
        </a:p>
      </dgm:t>
    </dgm:pt>
    <dgm:pt modelId="{20CF4224-7DB6-45E3-9FC9-FF3ABE7799A3}">
      <dgm:prSet phldrT="[Texto]"/>
      <dgm:spPr/>
      <dgm:t>
        <a:bodyPr/>
        <a:lstStyle/>
        <a:p>
          <a:r>
            <a:rPr lang="es-ES" dirty="0" smtClean="0"/>
            <a:t>Uso de herramientas tecnológicas</a:t>
          </a:r>
          <a:endParaRPr lang="es-ES" dirty="0"/>
        </a:p>
      </dgm:t>
    </dgm:pt>
    <dgm:pt modelId="{9890ADA2-7B32-43D9-AFA9-2939528935CD}" type="parTrans" cxnId="{373D81CC-C8BD-4ED6-A0FB-8D1E8F6AFF70}">
      <dgm:prSet/>
      <dgm:spPr/>
      <dgm:t>
        <a:bodyPr/>
        <a:lstStyle/>
        <a:p>
          <a:endParaRPr lang="es-ES"/>
        </a:p>
      </dgm:t>
    </dgm:pt>
    <dgm:pt modelId="{5E34C11A-83E5-4BFC-81CB-BA82F519ADB1}" type="sibTrans" cxnId="{373D81CC-C8BD-4ED6-A0FB-8D1E8F6AFF70}">
      <dgm:prSet/>
      <dgm:spPr/>
      <dgm:t>
        <a:bodyPr/>
        <a:lstStyle/>
        <a:p>
          <a:endParaRPr lang="es-ES"/>
        </a:p>
      </dgm:t>
    </dgm:pt>
    <dgm:pt modelId="{2AE7BBC4-8B43-44D2-82BD-9B774DCE8A56}">
      <dgm:prSet phldrT="[Texto]"/>
      <dgm:spPr/>
      <dgm:t>
        <a:bodyPr/>
        <a:lstStyle/>
        <a:p>
          <a:r>
            <a:rPr lang="es-ES" dirty="0" smtClean="0"/>
            <a:t>Transparencia en las contrataciones</a:t>
          </a:r>
          <a:endParaRPr lang="es-ES" dirty="0"/>
        </a:p>
      </dgm:t>
    </dgm:pt>
    <dgm:pt modelId="{92738356-2933-489D-980D-A89C9DD64A91}" type="parTrans" cxnId="{87831710-2CE7-4534-AC98-BAC80C331B2A}">
      <dgm:prSet/>
      <dgm:spPr/>
      <dgm:t>
        <a:bodyPr/>
        <a:lstStyle/>
        <a:p>
          <a:endParaRPr lang="es-ES"/>
        </a:p>
      </dgm:t>
    </dgm:pt>
    <dgm:pt modelId="{C504472A-9528-4F04-8C05-8FCF057788FA}" type="sibTrans" cxnId="{87831710-2CE7-4534-AC98-BAC80C331B2A}">
      <dgm:prSet/>
      <dgm:spPr/>
      <dgm:t>
        <a:bodyPr/>
        <a:lstStyle/>
        <a:p>
          <a:endParaRPr lang="es-ES"/>
        </a:p>
      </dgm:t>
    </dgm:pt>
    <dgm:pt modelId="{D800B6E7-9BA0-4287-87C7-307FFBC3EDB3}">
      <dgm:prSet phldrT="[Texto]"/>
      <dgm:spPr/>
      <dgm:t>
        <a:bodyPr/>
        <a:lstStyle/>
        <a:p>
          <a:r>
            <a:rPr lang="es-ES" dirty="0" smtClean="0"/>
            <a:t>Planificación y Oportunidades de Negocio (PAC)</a:t>
          </a:r>
          <a:endParaRPr lang="es-ES" dirty="0"/>
        </a:p>
      </dgm:t>
    </dgm:pt>
    <dgm:pt modelId="{ADF36FE2-D036-44EE-8958-D45D24459520}" type="parTrans" cxnId="{77CD8BEF-ECA8-495D-8586-48D9536012BC}">
      <dgm:prSet/>
      <dgm:spPr/>
      <dgm:t>
        <a:bodyPr/>
        <a:lstStyle/>
        <a:p>
          <a:endParaRPr lang="es-ES"/>
        </a:p>
      </dgm:t>
    </dgm:pt>
    <dgm:pt modelId="{555038C3-9F27-4D3F-AE3A-FE113D9C30DB}" type="sibTrans" cxnId="{77CD8BEF-ECA8-495D-8586-48D9536012BC}">
      <dgm:prSet/>
      <dgm:spPr/>
      <dgm:t>
        <a:bodyPr/>
        <a:lstStyle/>
        <a:p>
          <a:endParaRPr lang="es-ES"/>
        </a:p>
      </dgm:t>
    </dgm:pt>
    <dgm:pt modelId="{82AE4F70-2333-4C54-A8F6-5984EFD91D9B}">
      <dgm:prSet phldrT="[Texto]"/>
      <dgm:spPr/>
      <dgm:t>
        <a:bodyPr/>
        <a:lstStyle/>
        <a:p>
          <a:r>
            <a:rPr lang="es-ES" dirty="0" smtClean="0"/>
            <a:t>Único registro de proveedores</a:t>
          </a:r>
          <a:endParaRPr lang="es-ES" dirty="0"/>
        </a:p>
      </dgm:t>
    </dgm:pt>
    <dgm:pt modelId="{D0BEBC5F-4259-484C-91B0-741B4C1741CD}" type="parTrans" cxnId="{2B1742F4-DC9D-4459-8F64-20EDECB651EF}">
      <dgm:prSet/>
      <dgm:spPr/>
      <dgm:t>
        <a:bodyPr/>
        <a:lstStyle/>
        <a:p>
          <a:endParaRPr lang="es-ES"/>
        </a:p>
      </dgm:t>
    </dgm:pt>
    <dgm:pt modelId="{EB79F7D0-7031-4696-BBA7-DB313D4C4C08}" type="sibTrans" cxnId="{2B1742F4-DC9D-4459-8F64-20EDECB651EF}">
      <dgm:prSet/>
      <dgm:spPr/>
      <dgm:t>
        <a:bodyPr/>
        <a:lstStyle/>
        <a:p>
          <a:endParaRPr lang="es-ES"/>
        </a:p>
      </dgm:t>
    </dgm:pt>
    <dgm:pt modelId="{B49B5080-3FD7-4964-A3E9-5DC7D78D1AF3}">
      <dgm:prSet phldrT="[Texto]"/>
      <dgm:spPr/>
      <dgm:t>
        <a:bodyPr/>
        <a:lstStyle/>
        <a:p>
          <a:r>
            <a:rPr lang="es-ES" dirty="0" smtClean="0"/>
            <a:t>Mayor control de recursos públicos por entes competentes y ciudadanía</a:t>
          </a:r>
          <a:endParaRPr lang="es-ES" dirty="0"/>
        </a:p>
      </dgm:t>
    </dgm:pt>
    <dgm:pt modelId="{E68B2CB3-5E37-47B3-BF5C-9E3AA75F3393}" type="parTrans" cxnId="{425891FE-5A2D-49D1-9561-09EBAFD09FEB}">
      <dgm:prSet/>
      <dgm:spPr/>
      <dgm:t>
        <a:bodyPr/>
        <a:lstStyle/>
        <a:p>
          <a:endParaRPr lang="es-ES"/>
        </a:p>
      </dgm:t>
    </dgm:pt>
    <dgm:pt modelId="{CBB23A9D-1F3A-447A-9EFB-0297BB22BB5F}" type="sibTrans" cxnId="{425891FE-5A2D-49D1-9561-09EBAFD09FEB}">
      <dgm:prSet/>
      <dgm:spPr/>
      <dgm:t>
        <a:bodyPr/>
        <a:lstStyle/>
        <a:p>
          <a:endParaRPr lang="es-ES"/>
        </a:p>
      </dgm:t>
    </dgm:pt>
    <dgm:pt modelId="{0AB3D877-A936-43FF-A827-A6AFC51BEA54}">
      <dgm:prSet phldrT="[Texto]"/>
      <dgm:spPr/>
      <dgm:t>
        <a:bodyPr/>
        <a:lstStyle/>
        <a:p>
          <a:r>
            <a:rPr lang="es-ES" dirty="0" smtClean="0"/>
            <a:t>Controles previos Contraloría y Procuraduría (montos)</a:t>
          </a:r>
        </a:p>
        <a:p>
          <a:r>
            <a:rPr lang="es-ES" dirty="0" smtClean="0"/>
            <a:t> </a:t>
          </a:r>
          <a:endParaRPr lang="es-ES" dirty="0"/>
        </a:p>
      </dgm:t>
    </dgm:pt>
    <dgm:pt modelId="{59559B5F-8406-4877-BA2E-6826BE51DAA0}" type="parTrans" cxnId="{51F6E0CA-9783-4333-A816-7D9EEEF0D207}">
      <dgm:prSet/>
      <dgm:spPr/>
      <dgm:t>
        <a:bodyPr/>
        <a:lstStyle/>
        <a:p>
          <a:endParaRPr lang="es-ES"/>
        </a:p>
      </dgm:t>
    </dgm:pt>
    <dgm:pt modelId="{E032B029-74CF-4D1C-8180-D75C78CF5640}" type="sibTrans" cxnId="{51F6E0CA-9783-4333-A816-7D9EEEF0D207}">
      <dgm:prSet/>
      <dgm:spPr/>
      <dgm:t>
        <a:bodyPr/>
        <a:lstStyle/>
        <a:p>
          <a:endParaRPr lang="es-ES"/>
        </a:p>
      </dgm:t>
    </dgm:pt>
    <dgm:pt modelId="{45526BC6-4CDF-4538-83C9-111F4666F908}">
      <dgm:prSet phldrT="[Texto]"/>
      <dgm:spPr/>
      <dgm:t>
        <a:bodyPr/>
        <a:lstStyle/>
        <a:p>
          <a:r>
            <a:rPr lang="es-ES" dirty="0" smtClean="0"/>
            <a:t>Procedimientos dinámicos</a:t>
          </a:r>
          <a:endParaRPr lang="es-ES" dirty="0"/>
        </a:p>
      </dgm:t>
    </dgm:pt>
    <dgm:pt modelId="{AE4096CA-AB99-4828-8ED1-D39A8B86CD77}" type="parTrans" cxnId="{7BF0637D-CAFF-4540-B14C-E4456A007D3F}">
      <dgm:prSet/>
      <dgm:spPr/>
      <dgm:t>
        <a:bodyPr/>
        <a:lstStyle/>
        <a:p>
          <a:endParaRPr lang="es-ES"/>
        </a:p>
      </dgm:t>
    </dgm:pt>
    <dgm:pt modelId="{2A4F28BB-0B21-42B4-84D2-E5136737BE73}" type="sibTrans" cxnId="{7BF0637D-CAFF-4540-B14C-E4456A007D3F}">
      <dgm:prSet/>
      <dgm:spPr/>
      <dgm:t>
        <a:bodyPr/>
        <a:lstStyle/>
        <a:p>
          <a:endParaRPr lang="es-ES"/>
        </a:p>
      </dgm:t>
    </dgm:pt>
    <dgm:pt modelId="{BD82B7C0-9257-4716-A542-2EDC85412710}" type="pres">
      <dgm:prSet presAssocID="{9D113EB0-A14A-41B8-92FA-37E5B3E2B07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1DE4D28-27D4-49EB-BCFF-1835DFB8F111}" type="pres">
      <dgm:prSet presAssocID="{AA843CDF-29CA-409D-BB50-08799707508B}" presName="composite" presStyleCnt="0"/>
      <dgm:spPr/>
    </dgm:pt>
    <dgm:pt modelId="{7404AF3E-5581-460F-8B03-7FC4FA60042E}" type="pres">
      <dgm:prSet presAssocID="{AA843CDF-29CA-409D-BB50-08799707508B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FA6179D-EE56-44CF-BEA0-1F1CD57BADDD}" type="pres">
      <dgm:prSet presAssocID="{AA843CDF-29CA-409D-BB50-08799707508B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3AE0C7C-BCA6-42DD-AFAD-CAEF463AA6F9}" type="pres">
      <dgm:prSet presAssocID="{35931264-2FF4-45BC-B8D5-E54E2A7F144B}" presName="space" presStyleCnt="0"/>
      <dgm:spPr/>
    </dgm:pt>
    <dgm:pt modelId="{8EE53719-6545-4434-B440-B60FA3EF7E3F}" type="pres">
      <dgm:prSet presAssocID="{D049A67D-4548-4238-BFAF-EBA6D147584F}" presName="composite" presStyleCnt="0"/>
      <dgm:spPr/>
    </dgm:pt>
    <dgm:pt modelId="{CB27DD41-7EC2-4E03-BAEC-DDF48044CAB2}" type="pres">
      <dgm:prSet presAssocID="{D049A67D-4548-4238-BFAF-EBA6D147584F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2238496-F115-4D0E-A6CC-F1AA701508C2}" type="pres">
      <dgm:prSet presAssocID="{D049A67D-4548-4238-BFAF-EBA6D147584F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1EC7E61-4796-4B1A-9449-D6FD92CD42D4}" type="presOf" srcId="{0AB3D877-A936-43FF-A827-A6AFC51BEA54}" destId="{3FA6179D-EE56-44CF-BEA0-1F1CD57BADDD}" srcOrd="0" destOrd="5" presId="urn:microsoft.com/office/officeart/2005/8/layout/hList1"/>
    <dgm:cxn modelId="{191663E1-4F15-46D7-B13E-D803EECC08BF}" srcId="{AA843CDF-29CA-409D-BB50-08799707508B}" destId="{6F0D8DBD-E94C-48E1-B490-695F643A0E26}" srcOrd="2" destOrd="0" parTransId="{6CE5158E-FA66-40A1-B71C-C0611DD8F61E}" sibTransId="{755E08DA-C780-480A-B8CC-ED568E27B1C3}"/>
    <dgm:cxn modelId="{169EE62A-7FBC-430F-A9F5-752C4F3D7DF5}" type="presOf" srcId="{6F0D8DBD-E94C-48E1-B490-695F643A0E26}" destId="{3FA6179D-EE56-44CF-BEA0-1F1CD57BADDD}" srcOrd="0" destOrd="2" presId="urn:microsoft.com/office/officeart/2005/8/layout/hList1"/>
    <dgm:cxn modelId="{794C6BB5-2E9D-4B8A-99F1-896CEF4A588D}" type="presOf" srcId="{EF4FCE73-5E12-4645-912F-548BF909279F}" destId="{3FA6179D-EE56-44CF-BEA0-1F1CD57BADDD}" srcOrd="0" destOrd="1" presId="urn:microsoft.com/office/officeart/2005/8/layout/hList1"/>
    <dgm:cxn modelId="{FAB5166F-0420-472E-83EF-F999B3460704}" type="presOf" srcId="{20CF4224-7DB6-45E3-9FC9-FF3ABE7799A3}" destId="{12238496-F115-4D0E-A6CC-F1AA701508C2}" srcOrd="0" destOrd="2" presId="urn:microsoft.com/office/officeart/2005/8/layout/hList1"/>
    <dgm:cxn modelId="{825A5B46-45EE-47F8-9525-2BA3DE30513B}" srcId="{AA843CDF-29CA-409D-BB50-08799707508B}" destId="{2421CE9A-9A0C-4DB9-847B-CB1BE3CF8250}" srcOrd="0" destOrd="0" parTransId="{6BB861F1-9A42-49F5-8985-3F4DF0D0580E}" sibTransId="{4125AAAB-4BE7-4F85-B83E-0E240AD98343}"/>
    <dgm:cxn modelId="{51F6E0CA-9783-4333-A816-7D9EEEF0D207}" srcId="{AA843CDF-29CA-409D-BB50-08799707508B}" destId="{0AB3D877-A936-43FF-A827-A6AFC51BEA54}" srcOrd="5" destOrd="0" parTransId="{59559B5F-8406-4877-BA2E-6826BE51DAA0}" sibTransId="{E032B029-74CF-4D1C-8180-D75C78CF5640}"/>
    <dgm:cxn modelId="{77CD8BEF-ECA8-495D-8586-48D9536012BC}" srcId="{D049A67D-4548-4238-BFAF-EBA6D147584F}" destId="{D800B6E7-9BA0-4287-87C7-307FFBC3EDB3}" srcOrd="4" destOrd="0" parTransId="{ADF36FE2-D036-44EE-8958-D45D24459520}" sibTransId="{555038C3-9F27-4D3F-AE3A-FE113D9C30DB}"/>
    <dgm:cxn modelId="{87831710-2CE7-4534-AC98-BAC80C331B2A}" srcId="{D049A67D-4548-4238-BFAF-EBA6D147584F}" destId="{2AE7BBC4-8B43-44D2-82BD-9B774DCE8A56}" srcOrd="3" destOrd="0" parTransId="{92738356-2933-489D-980D-A89C9DD64A91}" sibTransId="{C504472A-9528-4F04-8C05-8FCF057788FA}"/>
    <dgm:cxn modelId="{B4EAD27E-F0B4-4C7F-ACAC-11DD5C203F1F}" type="presOf" srcId="{B49B5080-3FD7-4964-A3E9-5DC7D78D1AF3}" destId="{12238496-F115-4D0E-A6CC-F1AA701508C2}" srcOrd="0" destOrd="6" presId="urn:microsoft.com/office/officeart/2005/8/layout/hList1"/>
    <dgm:cxn modelId="{A609FA18-4432-44F2-A2C1-AF372B73F60D}" type="presOf" srcId="{08ED816C-A5A0-465B-9C81-5D8225AB441C}" destId="{3FA6179D-EE56-44CF-BEA0-1F1CD57BADDD}" srcOrd="0" destOrd="3" presId="urn:microsoft.com/office/officeart/2005/8/layout/hList1"/>
    <dgm:cxn modelId="{278486BD-985F-45CD-8A6B-23B1DFDFA96B}" type="presOf" srcId="{8C111357-B52D-4997-ADD0-E49699741385}" destId="{3FA6179D-EE56-44CF-BEA0-1F1CD57BADDD}" srcOrd="0" destOrd="4" presId="urn:microsoft.com/office/officeart/2005/8/layout/hList1"/>
    <dgm:cxn modelId="{BC6DEE5B-1CD1-42A1-8D3D-BDC941BAA5DD}" type="presOf" srcId="{45526BC6-4CDF-4538-83C9-111F4666F908}" destId="{12238496-F115-4D0E-A6CC-F1AA701508C2}" srcOrd="0" destOrd="1" presId="urn:microsoft.com/office/officeart/2005/8/layout/hList1"/>
    <dgm:cxn modelId="{ED068007-B1B8-40E9-860E-82D6D64E869A}" srcId="{9D113EB0-A14A-41B8-92FA-37E5B3E2B074}" destId="{D049A67D-4548-4238-BFAF-EBA6D147584F}" srcOrd="1" destOrd="0" parTransId="{3D5078F1-7023-463D-8233-39792DC47E56}" sibTransId="{D1E7D9E8-5A83-4D26-82B9-24AC06716BB5}"/>
    <dgm:cxn modelId="{4A4300D7-6048-4E85-A7AA-A3481EF35D9E}" type="presOf" srcId="{2AE7BBC4-8B43-44D2-82BD-9B774DCE8A56}" destId="{12238496-F115-4D0E-A6CC-F1AA701508C2}" srcOrd="0" destOrd="3" presId="urn:microsoft.com/office/officeart/2005/8/layout/hList1"/>
    <dgm:cxn modelId="{9BD6A175-DC85-4002-ABD1-69513B1D15AE}" type="presOf" srcId="{34D06D8C-3AE5-4B6C-9510-D1176C57D245}" destId="{12238496-F115-4D0E-A6CC-F1AA701508C2}" srcOrd="0" destOrd="0" presId="urn:microsoft.com/office/officeart/2005/8/layout/hList1"/>
    <dgm:cxn modelId="{7BF0637D-CAFF-4540-B14C-E4456A007D3F}" srcId="{D049A67D-4548-4238-BFAF-EBA6D147584F}" destId="{45526BC6-4CDF-4538-83C9-111F4666F908}" srcOrd="1" destOrd="0" parTransId="{AE4096CA-AB99-4828-8ED1-D39A8B86CD77}" sibTransId="{2A4F28BB-0B21-42B4-84D2-E5136737BE73}"/>
    <dgm:cxn modelId="{00C2301D-19C8-40BB-82B8-32304BBE22A0}" type="presOf" srcId="{82AE4F70-2333-4C54-A8F6-5984EFD91D9B}" destId="{12238496-F115-4D0E-A6CC-F1AA701508C2}" srcOrd="0" destOrd="5" presId="urn:microsoft.com/office/officeart/2005/8/layout/hList1"/>
    <dgm:cxn modelId="{824B937F-4EFE-4C7D-B568-1E980E4C9E36}" srcId="{AA843CDF-29CA-409D-BB50-08799707508B}" destId="{8C111357-B52D-4997-ADD0-E49699741385}" srcOrd="4" destOrd="0" parTransId="{B250595E-AF11-4E9F-9726-E73706A6C969}" sibTransId="{031AF3A8-279C-4EA5-86F7-D147DFCAAF7D}"/>
    <dgm:cxn modelId="{3866FECF-13E5-4B06-AEAF-05FA85D54429}" srcId="{9D113EB0-A14A-41B8-92FA-37E5B3E2B074}" destId="{AA843CDF-29CA-409D-BB50-08799707508B}" srcOrd="0" destOrd="0" parTransId="{EEC4CFF1-33AC-4E27-BE09-0A3E33DF76AD}" sibTransId="{35931264-2FF4-45BC-B8D5-E54E2A7F144B}"/>
    <dgm:cxn modelId="{373D81CC-C8BD-4ED6-A0FB-8D1E8F6AFF70}" srcId="{D049A67D-4548-4238-BFAF-EBA6D147584F}" destId="{20CF4224-7DB6-45E3-9FC9-FF3ABE7799A3}" srcOrd="2" destOrd="0" parTransId="{9890ADA2-7B32-43D9-AFA9-2939528935CD}" sibTransId="{5E34C11A-83E5-4BFC-81CB-BA82F519ADB1}"/>
    <dgm:cxn modelId="{098F8B3D-D39A-4BC4-B58B-EE747F914078}" type="presOf" srcId="{2421CE9A-9A0C-4DB9-847B-CB1BE3CF8250}" destId="{3FA6179D-EE56-44CF-BEA0-1F1CD57BADDD}" srcOrd="0" destOrd="0" presId="urn:microsoft.com/office/officeart/2005/8/layout/hList1"/>
    <dgm:cxn modelId="{CDD00E7D-56F8-4944-AC28-5DC6963E1847}" type="presOf" srcId="{9D113EB0-A14A-41B8-92FA-37E5B3E2B074}" destId="{BD82B7C0-9257-4716-A542-2EDC85412710}" srcOrd="0" destOrd="0" presId="urn:microsoft.com/office/officeart/2005/8/layout/hList1"/>
    <dgm:cxn modelId="{97B2D974-ADCD-483B-9729-035C6701E0F8}" srcId="{D049A67D-4548-4238-BFAF-EBA6D147584F}" destId="{34D06D8C-3AE5-4B6C-9510-D1176C57D245}" srcOrd="0" destOrd="0" parTransId="{AAA32A2E-D239-4488-8984-0BA11ACA7251}" sibTransId="{6B918433-39CF-4FF5-AA47-8ED1C02D925C}"/>
    <dgm:cxn modelId="{C67D0B2A-F306-4A02-81A6-5727E9770F9F}" type="presOf" srcId="{AA843CDF-29CA-409D-BB50-08799707508B}" destId="{7404AF3E-5581-460F-8B03-7FC4FA60042E}" srcOrd="0" destOrd="0" presId="urn:microsoft.com/office/officeart/2005/8/layout/hList1"/>
    <dgm:cxn modelId="{61610DAF-0914-4435-9DEC-46B74F3E91FA}" srcId="{AA843CDF-29CA-409D-BB50-08799707508B}" destId="{EF4FCE73-5E12-4645-912F-548BF909279F}" srcOrd="1" destOrd="0" parTransId="{6B241D8D-B407-43AB-8205-2A78C7AC1221}" sibTransId="{64C1C080-3E29-4C35-A510-5D7DBF4FEAC3}"/>
    <dgm:cxn modelId="{4A1B1271-19DB-4628-BB8C-A85047460421}" type="presOf" srcId="{D049A67D-4548-4238-BFAF-EBA6D147584F}" destId="{CB27DD41-7EC2-4E03-BAEC-DDF48044CAB2}" srcOrd="0" destOrd="0" presId="urn:microsoft.com/office/officeart/2005/8/layout/hList1"/>
    <dgm:cxn modelId="{0AC26A27-A5A6-428C-A31D-07666CCC2815}" type="presOf" srcId="{D800B6E7-9BA0-4287-87C7-307FFBC3EDB3}" destId="{12238496-F115-4D0E-A6CC-F1AA701508C2}" srcOrd="0" destOrd="4" presId="urn:microsoft.com/office/officeart/2005/8/layout/hList1"/>
    <dgm:cxn modelId="{5EEEC612-E1DE-4957-A7A9-D8BDEB517C0E}" srcId="{AA843CDF-29CA-409D-BB50-08799707508B}" destId="{08ED816C-A5A0-465B-9C81-5D8225AB441C}" srcOrd="3" destOrd="0" parTransId="{39AAA28A-2511-48B5-AFFF-79033CB5BD82}" sibTransId="{89CEF794-D498-4602-BD1E-C093FE8094B8}"/>
    <dgm:cxn modelId="{2B1742F4-DC9D-4459-8F64-20EDECB651EF}" srcId="{D049A67D-4548-4238-BFAF-EBA6D147584F}" destId="{82AE4F70-2333-4C54-A8F6-5984EFD91D9B}" srcOrd="5" destOrd="0" parTransId="{D0BEBC5F-4259-484C-91B0-741B4C1741CD}" sibTransId="{EB79F7D0-7031-4696-BBA7-DB313D4C4C08}"/>
    <dgm:cxn modelId="{425891FE-5A2D-49D1-9561-09EBAFD09FEB}" srcId="{D049A67D-4548-4238-BFAF-EBA6D147584F}" destId="{B49B5080-3FD7-4964-A3E9-5DC7D78D1AF3}" srcOrd="6" destOrd="0" parTransId="{E68B2CB3-5E37-47B3-BF5C-9E3AA75F3393}" sibTransId="{CBB23A9D-1F3A-447A-9EFB-0297BB22BB5F}"/>
    <dgm:cxn modelId="{B8B73030-1D61-4D11-9DA3-905EE5B50FAD}" type="presParOf" srcId="{BD82B7C0-9257-4716-A542-2EDC85412710}" destId="{F1DE4D28-27D4-49EB-BCFF-1835DFB8F111}" srcOrd="0" destOrd="0" presId="urn:microsoft.com/office/officeart/2005/8/layout/hList1"/>
    <dgm:cxn modelId="{45EEA46C-EE0E-44E6-9B5B-0846E039E982}" type="presParOf" srcId="{F1DE4D28-27D4-49EB-BCFF-1835DFB8F111}" destId="{7404AF3E-5581-460F-8B03-7FC4FA60042E}" srcOrd="0" destOrd="0" presId="urn:microsoft.com/office/officeart/2005/8/layout/hList1"/>
    <dgm:cxn modelId="{884B7F98-A032-40FB-A88A-24AF4F0F9369}" type="presParOf" srcId="{F1DE4D28-27D4-49EB-BCFF-1835DFB8F111}" destId="{3FA6179D-EE56-44CF-BEA0-1F1CD57BADDD}" srcOrd="1" destOrd="0" presId="urn:microsoft.com/office/officeart/2005/8/layout/hList1"/>
    <dgm:cxn modelId="{77C04868-4508-4A77-A171-A626BD4F6FAD}" type="presParOf" srcId="{BD82B7C0-9257-4716-A542-2EDC85412710}" destId="{53AE0C7C-BCA6-42DD-AFAD-CAEF463AA6F9}" srcOrd="1" destOrd="0" presId="urn:microsoft.com/office/officeart/2005/8/layout/hList1"/>
    <dgm:cxn modelId="{40723ACD-8BB8-4D85-B29E-F5791021C8FD}" type="presParOf" srcId="{BD82B7C0-9257-4716-A542-2EDC85412710}" destId="{8EE53719-6545-4434-B440-B60FA3EF7E3F}" srcOrd="2" destOrd="0" presId="urn:microsoft.com/office/officeart/2005/8/layout/hList1"/>
    <dgm:cxn modelId="{113314D7-E1BD-4F79-B1D5-48F530B3D2C8}" type="presParOf" srcId="{8EE53719-6545-4434-B440-B60FA3EF7E3F}" destId="{CB27DD41-7EC2-4E03-BAEC-DDF48044CAB2}" srcOrd="0" destOrd="0" presId="urn:microsoft.com/office/officeart/2005/8/layout/hList1"/>
    <dgm:cxn modelId="{025C3263-AD48-45DE-9B4C-E7B0B267D823}" type="presParOf" srcId="{8EE53719-6545-4434-B440-B60FA3EF7E3F}" destId="{12238496-F115-4D0E-A6CC-F1AA701508C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67141D-818D-4625-A61D-D74E4D3771FB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F210F446-AACE-4300-A913-8525E1D99973}">
      <dgm:prSet phldrT="[Texto]"/>
      <dgm:spPr/>
      <dgm:t>
        <a:bodyPr/>
        <a:lstStyle/>
        <a:p>
          <a:r>
            <a:rPr lang="es-ES" dirty="0" smtClean="0"/>
            <a:t>Objetivos</a:t>
          </a:r>
          <a:endParaRPr lang="es-ES" dirty="0"/>
        </a:p>
      </dgm:t>
    </dgm:pt>
    <dgm:pt modelId="{05606EDE-E3A9-439A-8E4D-8B1D167514FC}" type="parTrans" cxnId="{E063CDA1-56B3-4A38-896B-5A4FC727BBBC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BD433685-5621-4A61-8A44-521ACD173467}" type="sibTrans" cxnId="{E063CDA1-56B3-4A38-896B-5A4FC727BBBC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7ADBA55C-D25F-434F-96A5-6DF612F7D11D}">
      <dgm:prSet phldrT="[Texto]"/>
      <dgm:spPr/>
      <dgm:t>
        <a:bodyPr/>
        <a:lstStyle/>
        <a:p>
          <a:r>
            <a:rPr lang="es-ES" dirty="0" smtClean="0"/>
            <a:t>Calidad de gasto público</a:t>
          </a:r>
          <a:endParaRPr lang="es-ES" dirty="0"/>
        </a:p>
      </dgm:t>
    </dgm:pt>
    <dgm:pt modelId="{67FCEFBF-72C1-4D03-BE19-808E6F3A7741}" type="parTrans" cxnId="{304FEF16-ABCA-4F0D-AB00-874A13ED5B6A}">
      <dgm:prSet/>
      <dgm:spPr/>
      <dgm:t>
        <a:bodyPr/>
        <a:lstStyle/>
        <a:p>
          <a:endParaRPr lang="es-ES" dirty="0">
            <a:solidFill>
              <a:schemeClr val="tx1"/>
            </a:solidFill>
          </a:endParaRPr>
        </a:p>
      </dgm:t>
    </dgm:pt>
    <dgm:pt modelId="{8E628EE4-9E77-479C-AB60-B3ABC24E36EC}" type="sibTrans" cxnId="{304FEF16-ABCA-4F0D-AB00-874A13ED5B6A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ECE363E4-BEAB-4A09-954B-D5CCB530607B}">
      <dgm:prSet phldrT="[Texto]"/>
      <dgm:spPr/>
      <dgm:t>
        <a:bodyPr/>
        <a:lstStyle/>
        <a:p>
          <a:r>
            <a:rPr lang="es-ES" dirty="0" smtClean="0"/>
            <a:t>Transparencia</a:t>
          </a:r>
          <a:endParaRPr lang="es-ES" dirty="0"/>
        </a:p>
      </dgm:t>
    </dgm:pt>
    <dgm:pt modelId="{34580451-7C2B-4F86-812E-D34669A7742C}" type="parTrans" cxnId="{2CCCDD3D-A837-46AA-9BE2-8D923371377A}">
      <dgm:prSet/>
      <dgm:spPr/>
      <dgm:t>
        <a:bodyPr/>
        <a:lstStyle/>
        <a:p>
          <a:endParaRPr lang="es-ES" dirty="0">
            <a:solidFill>
              <a:schemeClr val="tx1"/>
            </a:solidFill>
          </a:endParaRPr>
        </a:p>
      </dgm:t>
    </dgm:pt>
    <dgm:pt modelId="{4830D8AC-E049-4C45-BD4E-0B595F210D50}" type="sibTrans" cxnId="{2CCCDD3D-A837-46AA-9BE2-8D923371377A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0346DC4C-F7B8-45E3-BBB2-7EAE5FB63597}">
      <dgm:prSet phldrT="[Texto]"/>
      <dgm:spPr/>
      <dgm:t>
        <a:bodyPr/>
        <a:lstStyle/>
        <a:p>
          <a:r>
            <a:rPr lang="es-ES" dirty="0" smtClean="0"/>
            <a:t>Dinamización de la producción nacional</a:t>
          </a:r>
          <a:endParaRPr lang="es-ES" dirty="0"/>
        </a:p>
      </dgm:t>
    </dgm:pt>
    <dgm:pt modelId="{4B563806-E642-4C26-9C18-EFCCA8DD4ADE}" type="parTrans" cxnId="{7572EE5A-2CBD-4FCB-AE0F-0B408D1E18BD}">
      <dgm:prSet/>
      <dgm:spPr/>
      <dgm:t>
        <a:bodyPr/>
        <a:lstStyle/>
        <a:p>
          <a:endParaRPr lang="es-ES" dirty="0">
            <a:solidFill>
              <a:schemeClr val="tx1"/>
            </a:solidFill>
          </a:endParaRPr>
        </a:p>
      </dgm:t>
    </dgm:pt>
    <dgm:pt modelId="{2EF2FFAC-1F25-4CBA-8D23-8367BA9032EF}" type="sibTrans" cxnId="{7572EE5A-2CBD-4FCB-AE0F-0B408D1E18BD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61E2B30C-455E-4F29-B749-4E19ACC28B77}">
      <dgm:prSet phldrT="[Texto]"/>
      <dgm:spPr/>
      <dgm:t>
        <a:bodyPr/>
        <a:lstStyle/>
        <a:p>
          <a:r>
            <a:rPr lang="es-ES" dirty="0" smtClean="0"/>
            <a:t>Participación de artesanos y MYPES</a:t>
          </a:r>
          <a:endParaRPr lang="es-ES" dirty="0"/>
        </a:p>
      </dgm:t>
    </dgm:pt>
    <dgm:pt modelId="{1030CEF7-E006-4699-8D48-047EB4B71092}" type="parTrans" cxnId="{11320F88-90E5-4FF3-B65F-A98CF0A450D1}">
      <dgm:prSet/>
      <dgm:spPr/>
      <dgm:t>
        <a:bodyPr/>
        <a:lstStyle/>
        <a:p>
          <a:endParaRPr lang="es-ES" dirty="0">
            <a:solidFill>
              <a:schemeClr val="tx1"/>
            </a:solidFill>
          </a:endParaRPr>
        </a:p>
      </dgm:t>
    </dgm:pt>
    <dgm:pt modelId="{AC8380C0-DCC9-4FC4-94FC-9BF2F38DDB38}" type="sibTrans" cxnId="{11320F88-90E5-4FF3-B65F-A98CF0A450D1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6B3F5127-276A-49D7-961D-4FF50C9F3ECC}">
      <dgm:prSet phldrT="[Texto]"/>
      <dgm:spPr/>
      <dgm:t>
        <a:bodyPr/>
        <a:lstStyle/>
        <a:p>
          <a:r>
            <a:rPr lang="es-ES" dirty="0" smtClean="0"/>
            <a:t>Procesos de contratación modernos, ágiles y simples</a:t>
          </a:r>
          <a:endParaRPr lang="es-ES" dirty="0"/>
        </a:p>
      </dgm:t>
    </dgm:pt>
    <dgm:pt modelId="{6E0F5FC4-FFAE-4136-8488-405873906700}" type="parTrans" cxnId="{4E7F53B5-D2C6-4701-BE02-B8396800F900}">
      <dgm:prSet/>
      <dgm:spPr/>
      <dgm:t>
        <a:bodyPr/>
        <a:lstStyle/>
        <a:p>
          <a:endParaRPr lang="es-ES" dirty="0">
            <a:solidFill>
              <a:schemeClr val="tx1"/>
            </a:solidFill>
          </a:endParaRPr>
        </a:p>
      </dgm:t>
    </dgm:pt>
    <dgm:pt modelId="{C9260B9B-B8A8-45C0-AD4D-F035224B080F}" type="sibTrans" cxnId="{4E7F53B5-D2C6-4701-BE02-B8396800F900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21B3F6DE-77E0-4356-91A8-0E829F2122F4}">
      <dgm:prSet phldrT="[Texto]"/>
      <dgm:spPr/>
      <dgm:t>
        <a:bodyPr/>
        <a:lstStyle/>
        <a:p>
          <a:r>
            <a:rPr lang="es-ES" dirty="0" smtClean="0"/>
            <a:t>Veeduría ciudadana</a:t>
          </a:r>
          <a:endParaRPr lang="es-ES" dirty="0"/>
        </a:p>
      </dgm:t>
    </dgm:pt>
    <dgm:pt modelId="{03890FA7-ED7A-4B3B-8F66-19F7C21811AD}" type="parTrans" cxnId="{8408FD93-859D-42D2-A026-C52EF345BA26}">
      <dgm:prSet/>
      <dgm:spPr/>
      <dgm:t>
        <a:bodyPr/>
        <a:lstStyle/>
        <a:p>
          <a:endParaRPr lang="es-ES" dirty="0">
            <a:solidFill>
              <a:schemeClr val="tx1"/>
            </a:solidFill>
          </a:endParaRPr>
        </a:p>
      </dgm:t>
    </dgm:pt>
    <dgm:pt modelId="{6034879B-4B05-47D0-83C6-0901C71F69AD}" type="sibTrans" cxnId="{8408FD93-859D-42D2-A026-C52EF345BA26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DE040D6A-CE82-41E4-97C1-0CD660D15C9A}">
      <dgm:prSet phldrT="[Texto]"/>
      <dgm:spPr/>
      <dgm:t>
        <a:bodyPr/>
        <a:lstStyle/>
        <a:p>
          <a:r>
            <a:rPr lang="es-ES" dirty="0" smtClean="0"/>
            <a:t>Proveedores confiables y competitivos</a:t>
          </a:r>
          <a:endParaRPr lang="es-ES" dirty="0"/>
        </a:p>
      </dgm:t>
    </dgm:pt>
    <dgm:pt modelId="{9521C162-46C8-429B-9D31-FB66145B2AB2}" type="parTrans" cxnId="{9AA0448F-254B-4331-B913-6D49FFEE9A90}">
      <dgm:prSet/>
      <dgm:spPr/>
      <dgm:t>
        <a:bodyPr/>
        <a:lstStyle/>
        <a:p>
          <a:endParaRPr lang="es-ES" dirty="0">
            <a:solidFill>
              <a:schemeClr val="tx1"/>
            </a:solidFill>
          </a:endParaRPr>
        </a:p>
      </dgm:t>
    </dgm:pt>
    <dgm:pt modelId="{0F68884D-6922-4B34-A1F7-D289EFD1561D}" type="sibTrans" cxnId="{9AA0448F-254B-4331-B913-6D49FFEE9A90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60E1F6E0-9AC3-4032-A568-2C143F0B4B7E}">
      <dgm:prSet phldrT="[Texto]"/>
      <dgm:spPr/>
      <dgm:t>
        <a:bodyPr/>
        <a:lstStyle/>
        <a:p>
          <a:r>
            <a:rPr lang="es-ES" dirty="0" smtClean="0"/>
            <a:t>Coordinación de la contratación pública con los sistemas de planificación y presupuestos del Gobierno</a:t>
          </a:r>
          <a:endParaRPr lang="es-ES" dirty="0"/>
        </a:p>
      </dgm:t>
    </dgm:pt>
    <dgm:pt modelId="{81CA3EE8-60A4-43F0-BA1F-17A6FB0C5732}" type="parTrans" cxnId="{7FB44297-DAE9-415C-8FE6-274980715919}">
      <dgm:prSet/>
      <dgm:spPr/>
      <dgm:t>
        <a:bodyPr/>
        <a:lstStyle/>
        <a:p>
          <a:endParaRPr lang="es-ES" dirty="0"/>
        </a:p>
      </dgm:t>
    </dgm:pt>
    <dgm:pt modelId="{B648DF49-4851-47C9-BAB4-C5E76B40A420}" type="sibTrans" cxnId="{7FB44297-DAE9-415C-8FE6-274980715919}">
      <dgm:prSet/>
      <dgm:spPr/>
      <dgm:t>
        <a:bodyPr/>
        <a:lstStyle/>
        <a:p>
          <a:endParaRPr lang="es-ES"/>
        </a:p>
      </dgm:t>
    </dgm:pt>
    <dgm:pt modelId="{7F183B4B-E277-443F-AED9-EC91EDB165B7}" type="pres">
      <dgm:prSet presAssocID="{F967141D-818D-4625-A61D-D74E4D3771F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7997D0A-998F-4C57-8911-834CE7656E23}" type="pres">
      <dgm:prSet presAssocID="{F210F446-AACE-4300-A913-8525E1D99973}" presName="root1" presStyleCnt="0"/>
      <dgm:spPr/>
    </dgm:pt>
    <dgm:pt modelId="{2FE1AD10-B608-4D81-8DED-FB3C270E70D5}" type="pres">
      <dgm:prSet presAssocID="{F210F446-AACE-4300-A913-8525E1D99973}" presName="LevelOneTextNode" presStyleLbl="node0" presStyleIdx="0" presStyleCnt="1" custScaleX="86613" custScaleY="59356" custLinFactNeighborX="-346" custLinFactNeighborY="27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F512787-F784-4D7C-869F-E2AB437BEB0F}" type="pres">
      <dgm:prSet presAssocID="{F210F446-AACE-4300-A913-8525E1D99973}" presName="level2hierChild" presStyleCnt="0"/>
      <dgm:spPr/>
    </dgm:pt>
    <dgm:pt modelId="{B984EEC5-100F-47E9-BE17-7B8A9A8995EE}" type="pres">
      <dgm:prSet presAssocID="{67FCEFBF-72C1-4D03-BE19-808E6F3A7741}" presName="conn2-1" presStyleLbl="parChTrans1D2" presStyleIdx="0" presStyleCnt="8"/>
      <dgm:spPr/>
      <dgm:t>
        <a:bodyPr/>
        <a:lstStyle/>
        <a:p>
          <a:endParaRPr lang="es-ES"/>
        </a:p>
      </dgm:t>
    </dgm:pt>
    <dgm:pt modelId="{C502F7EE-14B4-4140-BAE9-3178FB5B2EDF}" type="pres">
      <dgm:prSet presAssocID="{67FCEFBF-72C1-4D03-BE19-808E6F3A7741}" presName="connTx" presStyleLbl="parChTrans1D2" presStyleIdx="0" presStyleCnt="8"/>
      <dgm:spPr/>
      <dgm:t>
        <a:bodyPr/>
        <a:lstStyle/>
        <a:p>
          <a:endParaRPr lang="es-ES"/>
        </a:p>
      </dgm:t>
    </dgm:pt>
    <dgm:pt modelId="{F0550D1D-170F-4906-8F42-AB398C896746}" type="pres">
      <dgm:prSet presAssocID="{7ADBA55C-D25F-434F-96A5-6DF612F7D11D}" presName="root2" presStyleCnt="0"/>
      <dgm:spPr/>
    </dgm:pt>
    <dgm:pt modelId="{B76B2D08-0CE4-4636-AF46-B2607EE503B8}" type="pres">
      <dgm:prSet presAssocID="{7ADBA55C-D25F-434F-96A5-6DF612F7D11D}" presName="LevelTwoTextNode" presStyleLbl="node2" presStyleIdx="0" presStyleCnt="8" custScaleX="240507" custScaleY="55009" custLinFactY="4736" custLinFactNeighborX="-775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7A4033A-9604-4A5B-884A-9C5952CEB411}" type="pres">
      <dgm:prSet presAssocID="{7ADBA55C-D25F-434F-96A5-6DF612F7D11D}" presName="level3hierChild" presStyleCnt="0"/>
      <dgm:spPr/>
    </dgm:pt>
    <dgm:pt modelId="{B65CAA2F-22EE-4830-B9F8-75F38C9F7F24}" type="pres">
      <dgm:prSet presAssocID="{34580451-7C2B-4F86-812E-D34669A7742C}" presName="conn2-1" presStyleLbl="parChTrans1D2" presStyleIdx="1" presStyleCnt="8"/>
      <dgm:spPr/>
      <dgm:t>
        <a:bodyPr/>
        <a:lstStyle/>
        <a:p>
          <a:endParaRPr lang="es-ES"/>
        </a:p>
      </dgm:t>
    </dgm:pt>
    <dgm:pt modelId="{D79BAA8A-04D6-4EDB-BD0E-077B3961D4D7}" type="pres">
      <dgm:prSet presAssocID="{34580451-7C2B-4F86-812E-D34669A7742C}" presName="connTx" presStyleLbl="parChTrans1D2" presStyleIdx="1" presStyleCnt="8"/>
      <dgm:spPr/>
      <dgm:t>
        <a:bodyPr/>
        <a:lstStyle/>
        <a:p>
          <a:endParaRPr lang="es-ES"/>
        </a:p>
      </dgm:t>
    </dgm:pt>
    <dgm:pt modelId="{2162D544-4445-406D-8072-56BF1A25C2FC}" type="pres">
      <dgm:prSet presAssocID="{ECE363E4-BEAB-4A09-954B-D5CCB530607B}" presName="root2" presStyleCnt="0"/>
      <dgm:spPr/>
    </dgm:pt>
    <dgm:pt modelId="{ECA76887-F116-4A68-A498-5241F23F0A4B}" type="pres">
      <dgm:prSet presAssocID="{ECE363E4-BEAB-4A09-954B-D5CCB530607B}" presName="LevelTwoTextNode" presStyleLbl="node2" presStyleIdx="1" presStyleCnt="8" custScaleX="240507" custScaleY="55009" custLinFactNeighborX="-775" custLinFactNeighborY="830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F51CA52-E810-49F5-9094-460F8479EAE5}" type="pres">
      <dgm:prSet presAssocID="{ECE363E4-BEAB-4A09-954B-D5CCB530607B}" presName="level3hierChild" presStyleCnt="0"/>
      <dgm:spPr/>
    </dgm:pt>
    <dgm:pt modelId="{C2DD6174-1251-4A56-8731-9FA2BE946104}" type="pres">
      <dgm:prSet presAssocID="{4B563806-E642-4C26-9C18-EFCCA8DD4ADE}" presName="conn2-1" presStyleLbl="parChTrans1D2" presStyleIdx="2" presStyleCnt="8"/>
      <dgm:spPr/>
      <dgm:t>
        <a:bodyPr/>
        <a:lstStyle/>
        <a:p>
          <a:endParaRPr lang="es-ES"/>
        </a:p>
      </dgm:t>
    </dgm:pt>
    <dgm:pt modelId="{67EEF3B3-91B5-4E43-AFAC-4EE0FBBAC00B}" type="pres">
      <dgm:prSet presAssocID="{4B563806-E642-4C26-9C18-EFCCA8DD4ADE}" presName="connTx" presStyleLbl="parChTrans1D2" presStyleIdx="2" presStyleCnt="8"/>
      <dgm:spPr/>
      <dgm:t>
        <a:bodyPr/>
        <a:lstStyle/>
        <a:p>
          <a:endParaRPr lang="es-ES"/>
        </a:p>
      </dgm:t>
    </dgm:pt>
    <dgm:pt modelId="{F0EB9EEB-3DDB-4444-B96B-678894533264}" type="pres">
      <dgm:prSet presAssocID="{0346DC4C-F7B8-45E3-BBB2-7EAE5FB63597}" presName="root2" presStyleCnt="0"/>
      <dgm:spPr/>
    </dgm:pt>
    <dgm:pt modelId="{A834D0EC-DEA6-45F8-8028-6A2728B37686}" type="pres">
      <dgm:prSet presAssocID="{0346DC4C-F7B8-45E3-BBB2-7EAE5FB63597}" presName="LevelTwoTextNode" presStyleLbl="node2" presStyleIdx="2" presStyleCnt="8" custScaleX="240507" custScaleY="55009" custLinFactNeighborX="-775" custLinFactNeighborY="647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D765A58-78A2-43B9-96D5-B7BCE5483007}" type="pres">
      <dgm:prSet presAssocID="{0346DC4C-F7B8-45E3-BBB2-7EAE5FB63597}" presName="level3hierChild" presStyleCnt="0"/>
      <dgm:spPr/>
    </dgm:pt>
    <dgm:pt modelId="{9866B76C-62D3-44BF-BB30-FBF1055D9BA2}" type="pres">
      <dgm:prSet presAssocID="{1030CEF7-E006-4699-8D48-047EB4B71092}" presName="conn2-1" presStyleLbl="parChTrans1D2" presStyleIdx="3" presStyleCnt="8"/>
      <dgm:spPr/>
      <dgm:t>
        <a:bodyPr/>
        <a:lstStyle/>
        <a:p>
          <a:endParaRPr lang="es-ES"/>
        </a:p>
      </dgm:t>
    </dgm:pt>
    <dgm:pt modelId="{ED185DA0-09E5-4F50-B73F-A4C5222B75BD}" type="pres">
      <dgm:prSet presAssocID="{1030CEF7-E006-4699-8D48-047EB4B71092}" presName="connTx" presStyleLbl="parChTrans1D2" presStyleIdx="3" presStyleCnt="8"/>
      <dgm:spPr/>
      <dgm:t>
        <a:bodyPr/>
        <a:lstStyle/>
        <a:p>
          <a:endParaRPr lang="es-ES"/>
        </a:p>
      </dgm:t>
    </dgm:pt>
    <dgm:pt modelId="{0343C6BF-5A0E-4DF4-97FB-1ACF73E97923}" type="pres">
      <dgm:prSet presAssocID="{61E2B30C-455E-4F29-B749-4E19ACC28B77}" presName="root2" presStyleCnt="0"/>
      <dgm:spPr/>
    </dgm:pt>
    <dgm:pt modelId="{30409101-BCAE-4828-BBFD-FCC5A9AE8341}" type="pres">
      <dgm:prSet presAssocID="{61E2B30C-455E-4F29-B749-4E19ACC28B77}" presName="LevelTwoTextNode" presStyleLbl="node2" presStyleIdx="3" presStyleCnt="8" custScaleX="240507" custScaleY="55009" custLinFactNeighborX="-775" custLinFactNeighborY="563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362D48B-7C57-4655-ADCD-B134C0B47C37}" type="pres">
      <dgm:prSet presAssocID="{61E2B30C-455E-4F29-B749-4E19ACC28B77}" presName="level3hierChild" presStyleCnt="0"/>
      <dgm:spPr/>
    </dgm:pt>
    <dgm:pt modelId="{C03C8CE7-1961-44E4-98A9-3F004B80CB38}" type="pres">
      <dgm:prSet presAssocID="{6E0F5FC4-FFAE-4136-8488-405873906700}" presName="conn2-1" presStyleLbl="parChTrans1D2" presStyleIdx="4" presStyleCnt="8"/>
      <dgm:spPr/>
      <dgm:t>
        <a:bodyPr/>
        <a:lstStyle/>
        <a:p>
          <a:endParaRPr lang="es-ES"/>
        </a:p>
      </dgm:t>
    </dgm:pt>
    <dgm:pt modelId="{9BB1826E-F76C-4C9B-9D8C-54E81DDBC62E}" type="pres">
      <dgm:prSet presAssocID="{6E0F5FC4-FFAE-4136-8488-405873906700}" presName="connTx" presStyleLbl="parChTrans1D2" presStyleIdx="4" presStyleCnt="8"/>
      <dgm:spPr/>
      <dgm:t>
        <a:bodyPr/>
        <a:lstStyle/>
        <a:p>
          <a:endParaRPr lang="es-ES"/>
        </a:p>
      </dgm:t>
    </dgm:pt>
    <dgm:pt modelId="{354700AB-F827-4876-BC22-DCAE3F97C992}" type="pres">
      <dgm:prSet presAssocID="{6B3F5127-276A-49D7-961D-4FF50C9F3ECC}" presName="root2" presStyleCnt="0"/>
      <dgm:spPr/>
    </dgm:pt>
    <dgm:pt modelId="{A1CCE831-9818-4283-86A4-04093FFC6A95}" type="pres">
      <dgm:prSet presAssocID="{6B3F5127-276A-49D7-961D-4FF50C9F3ECC}" presName="LevelTwoTextNode" presStyleLbl="node2" presStyleIdx="4" presStyleCnt="8" custScaleX="240507" custScaleY="55009" custLinFactNeighborX="-775" custLinFactNeighborY="430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969C405-72AF-4CA0-9F95-719CE2637B93}" type="pres">
      <dgm:prSet presAssocID="{6B3F5127-276A-49D7-961D-4FF50C9F3ECC}" presName="level3hierChild" presStyleCnt="0"/>
      <dgm:spPr/>
    </dgm:pt>
    <dgm:pt modelId="{4E46EB61-5F91-40BC-A1E3-AB91128B8445}" type="pres">
      <dgm:prSet presAssocID="{03890FA7-ED7A-4B3B-8F66-19F7C21811AD}" presName="conn2-1" presStyleLbl="parChTrans1D2" presStyleIdx="5" presStyleCnt="8"/>
      <dgm:spPr/>
      <dgm:t>
        <a:bodyPr/>
        <a:lstStyle/>
        <a:p>
          <a:endParaRPr lang="es-ES"/>
        </a:p>
      </dgm:t>
    </dgm:pt>
    <dgm:pt modelId="{69347F92-6EB1-486C-8E88-16824F1A921C}" type="pres">
      <dgm:prSet presAssocID="{03890FA7-ED7A-4B3B-8F66-19F7C21811AD}" presName="connTx" presStyleLbl="parChTrans1D2" presStyleIdx="5" presStyleCnt="8"/>
      <dgm:spPr/>
      <dgm:t>
        <a:bodyPr/>
        <a:lstStyle/>
        <a:p>
          <a:endParaRPr lang="es-ES"/>
        </a:p>
      </dgm:t>
    </dgm:pt>
    <dgm:pt modelId="{16421FCB-3DF0-4FC7-9501-1A67B3728220}" type="pres">
      <dgm:prSet presAssocID="{21B3F6DE-77E0-4356-91A8-0E829F2122F4}" presName="root2" presStyleCnt="0"/>
      <dgm:spPr/>
    </dgm:pt>
    <dgm:pt modelId="{C9A19315-99B5-4425-B6E0-4C19E042CD8B}" type="pres">
      <dgm:prSet presAssocID="{21B3F6DE-77E0-4356-91A8-0E829F2122F4}" presName="LevelTwoTextNode" presStyleLbl="node2" presStyleIdx="5" presStyleCnt="8" custScaleX="240507" custScaleY="55009" custLinFactNeighborX="-775" custLinFactNeighborY="2972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39114CE-43D2-4687-BD45-9342B28B83CC}" type="pres">
      <dgm:prSet presAssocID="{21B3F6DE-77E0-4356-91A8-0E829F2122F4}" presName="level3hierChild" presStyleCnt="0"/>
      <dgm:spPr/>
    </dgm:pt>
    <dgm:pt modelId="{213EDEEA-4667-43AE-9FDA-C8C8D9C0789E}" type="pres">
      <dgm:prSet presAssocID="{9521C162-46C8-429B-9D31-FB66145B2AB2}" presName="conn2-1" presStyleLbl="parChTrans1D2" presStyleIdx="6" presStyleCnt="8"/>
      <dgm:spPr/>
      <dgm:t>
        <a:bodyPr/>
        <a:lstStyle/>
        <a:p>
          <a:endParaRPr lang="es-ES"/>
        </a:p>
      </dgm:t>
    </dgm:pt>
    <dgm:pt modelId="{BF53E3A3-F22E-46AA-A43A-CB2D7232E0AD}" type="pres">
      <dgm:prSet presAssocID="{9521C162-46C8-429B-9D31-FB66145B2AB2}" presName="connTx" presStyleLbl="parChTrans1D2" presStyleIdx="6" presStyleCnt="8"/>
      <dgm:spPr/>
      <dgm:t>
        <a:bodyPr/>
        <a:lstStyle/>
        <a:p>
          <a:endParaRPr lang="es-ES"/>
        </a:p>
      </dgm:t>
    </dgm:pt>
    <dgm:pt modelId="{91FBEB77-43D8-4DE0-8053-C5244C955E83}" type="pres">
      <dgm:prSet presAssocID="{DE040D6A-CE82-41E4-97C1-0CD660D15C9A}" presName="root2" presStyleCnt="0"/>
      <dgm:spPr/>
    </dgm:pt>
    <dgm:pt modelId="{5B260566-9C4A-4157-9670-3002D172D582}" type="pres">
      <dgm:prSet presAssocID="{DE040D6A-CE82-41E4-97C1-0CD660D15C9A}" presName="LevelTwoTextNode" presStyleLbl="node2" presStyleIdx="6" presStyleCnt="8" custScaleX="240507" custScaleY="55009" custLinFactNeighborX="-775" custLinFactNeighborY="1639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400ADEB-2784-4CCB-A8BC-5C667C29C923}" type="pres">
      <dgm:prSet presAssocID="{DE040D6A-CE82-41E4-97C1-0CD660D15C9A}" presName="level3hierChild" presStyleCnt="0"/>
      <dgm:spPr/>
    </dgm:pt>
    <dgm:pt modelId="{EA085F10-D2A6-4A16-952E-5F1B9AD1C25F}" type="pres">
      <dgm:prSet presAssocID="{81CA3EE8-60A4-43F0-BA1F-17A6FB0C5732}" presName="conn2-1" presStyleLbl="parChTrans1D2" presStyleIdx="7" presStyleCnt="8"/>
      <dgm:spPr/>
      <dgm:t>
        <a:bodyPr/>
        <a:lstStyle/>
        <a:p>
          <a:endParaRPr lang="es-ES"/>
        </a:p>
      </dgm:t>
    </dgm:pt>
    <dgm:pt modelId="{5AB4610A-CAB8-4360-BE20-22DA48B748A9}" type="pres">
      <dgm:prSet presAssocID="{81CA3EE8-60A4-43F0-BA1F-17A6FB0C5732}" presName="connTx" presStyleLbl="parChTrans1D2" presStyleIdx="7" presStyleCnt="8"/>
      <dgm:spPr/>
      <dgm:t>
        <a:bodyPr/>
        <a:lstStyle/>
        <a:p>
          <a:endParaRPr lang="es-ES"/>
        </a:p>
      </dgm:t>
    </dgm:pt>
    <dgm:pt modelId="{D60D2BBC-77D7-4913-91E3-7BCFBEE9CBFD}" type="pres">
      <dgm:prSet presAssocID="{60E1F6E0-9AC3-4032-A568-2C143F0B4B7E}" presName="root2" presStyleCnt="0"/>
      <dgm:spPr/>
    </dgm:pt>
    <dgm:pt modelId="{F95B04B2-D7BF-4034-B908-02F7D5B33A37}" type="pres">
      <dgm:prSet presAssocID="{60E1F6E0-9AC3-4032-A568-2C143F0B4B7E}" presName="LevelTwoTextNode" presStyleLbl="node2" presStyleIdx="7" presStyleCnt="8" custScaleX="2389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9541AFB-61F5-4CFC-B29F-63E2D4D68163}" type="pres">
      <dgm:prSet presAssocID="{60E1F6E0-9AC3-4032-A568-2C143F0B4B7E}" presName="level3hierChild" presStyleCnt="0"/>
      <dgm:spPr/>
    </dgm:pt>
  </dgm:ptLst>
  <dgm:cxnLst>
    <dgm:cxn modelId="{897B7617-C355-47DE-B0CC-FD655CC5ACC2}" type="presOf" srcId="{6E0F5FC4-FFAE-4136-8488-405873906700}" destId="{9BB1826E-F76C-4C9B-9D8C-54E81DDBC62E}" srcOrd="1" destOrd="0" presId="urn:microsoft.com/office/officeart/2008/layout/HorizontalMultiLevelHierarchy"/>
    <dgm:cxn modelId="{99E58ED9-3FB6-46D9-8B70-E7EEF86F5251}" type="presOf" srcId="{67FCEFBF-72C1-4D03-BE19-808E6F3A7741}" destId="{B984EEC5-100F-47E9-BE17-7B8A9A8995EE}" srcOrd="0" destOrd="0" presId="urn:microsoft.com/office/officeart/2008/layout/HorizontalMultiLevelHierarchy"/>
    <dgm:cxn modelId="{AE649C44-FD64-4485-81D6-C0C0FB8FF791}" type="presOf" srcId="{DE040D6A-CE82-41E4-97C1-0CD660D15C9A}" destId="{5B260566-9C4A-4157-9670-3002D172D582}" srcOrd="0" destOrd="0" presId="urn:microsoft.com/office/officeart/2008/layout/HorizontalMultiLevelHierarchy"/>
    <dgm:cxn modelId="{63CCE1D7-5355-4090-BBCE-526CCDEFA22A}" type="presOf" srcId="{9521C162-46C8-429B-9D31-FB66145B2AB2}" destId="{213EDEEA-4667-43AE-9FDA-C8C8D9C0789E}" srcOrd="0" destOrd="0" presId="urn:microsoft.com/office/officeart/2008/layout/HorizontalMultiLevelHierarchy"/>
    <dgm:cxn modelId="{41EB93C7-8535-4D34-BEB7-FD0E48B587AD}" type="presOf" srcId="{03890FA7-ED7A-4B3B-8F66-19F7C21811AD}" destId="{69347F92-6EB1-486C-8E88-16824F1A921C}" srcOrd="1" destOrd="0" presId="urn:microsoft.com/office/officeart/2008/layout/HorizontalMultiLevelHierarchy"/>
    <dgm:cxn modelId="{CBEFB06F-5F5A-4D8E-98A6-0B2ED1E514CF}" type="presOf" srcId="{7ADBA55C-D25F-434F-96A5-6DF612F7D11D}" destId="{B76B2D08-0CE4-4636-AF46-B2607EE503B8}" srcOrd="0" destOrd="0" presId="urn:microsoft.com/office/officeart/2008/layout/HorizontalMultiLevelHierarchy"/>
    <dgm:cxn modelId="{BB1B77CA-7D8C-468A-BEE9-5220CBBAEE56}" type="presOf" srcId="{34580451-7C2B-4F86-812E-D34669A7742C}" destId="{D79BAA8A-04D6-4EDB-BD0E-077B3961D4D7}" srcOrd="1" destOrd="0" presId="urn:microsoft.com/office/officeart/2008/layout/HorizontalMultiLevelHierarchy"/>
    <dgm:cxn modelId="{8408FD93-859D-42D2-A026-C52EF345BA26}" srcId="{F210F446-AACE-4300-A913-8525E1D99973}" destId="{21B3F6DE-77E0-4356-91A8-0E829F2122F4}" srcOrd="5" destOrd="0" parTransId="{03890FA7-ED7A-4B3B-8F66-19F7C21811AD}" sibTransId="{6034879B-4B05-47D0-83C6-0901C71F69AD}"/>
    <dgm:cxn modelId="{87AD4813-9EB5-4ECB-AEC5-3B6492D9DFD3}" type="presOf" srcId="{0346DC4C-F7B8-45E3-BBB2-7EAE5FB63597}" destId="{A834D0EC-DEA6-45F8-8028-6A2728B37686}" srcOrd="0" destOrd="0" presId="urn:microsoft.com/office/officeart/2008/layout/HorizontalMultiLevelHierarchy"/>
    <dgm:cxn modelId="{9AA0448F-254B-4331-B913-6D49FFEE9A90}" srcId="{F210F446-AACE-4300-A913-8525E1D99973}" destId="{DE040D6A-CE82-41E4-97C1-0CD660D15C9A}" srcOrd="6" destOrd="0" parTransId="{9521C162-46C8-429B-9D31-FB66145B2AB2}" sibTransId="{0F68884D-6922-4B34-A1F7-D289EFD1561D}"/>
    <dgm:cxn modelId="{E063CDA1-56B3-4A38-896B-5A4FC727BBBC}" srcId="{F967141D-818D-4625-A61D-D74E4D3771FB}" destId="{F210F446-AACE-4300-A913-8525E1D99973}" srcOrd="0" destOrd="0" parTransId="{05606EDE-E3A9-439A-8E4D-8B1D167514FC}" sibTransId="{BD433685-5621-4A61-8A44-521ACD173467}"/>
    <dgm:cxn modelId="{99EAC763-0D82-48E7-86DA-8E36EABA81D0}" type="presOf" srcId="{03890FA7-ED7A-4B3B-8F66-19F7C21811AD}" destId="{4E46EB61-5F91-40BC-A1E3-AB91128B8445}" srcOrd="0" destOrd="0" presId="urn:microsoft.com/office/officeart/2008/layout/HorizontalMultiLevelHierarchy"/>
    <dgm:cxn modelId="{304FEF16-ABCA-4F0D-AB00-874A13ED5B6A}" srcId="{F210F446-AACE-4300-A913-8525E1D99973}" destId="{7ADBA55C-D25F-434F-96A5-6DF612F7D11D}" srcOrd="0" destOrd="0" parTransId="{67FCEFBF-72C1-4D03-BE19-808E6F3A7741}" sibTransId="{8E628EE4-9E77-479C-AB60-B3ABC24E36EC}"/>
    <dgm:cxn modelId="{DD2D5099-BDC3-4AFE-86A3-E02800E47DFE}" type="presOf" srcId="{4B563806-E642-4C26-9C18-EFCCA8DD4ADE}" destId="{C2DD6174-1251-4A56-8731-9FA2BE946104}" srcOrd="0" destOrd="0" presId="urn:microsoft.com/office/officeart/2008/layout/HorizontalMultiLevelHierarchy"/>
    <dgm:cxn modelId="{7FB44297-DAE9-415C-8FE6-274980715919}" srcId="{F210F446-AACE-4300-A913-8525E1D99973}" destId="{60E1F6E0-9AC3-4032-A568-2C143F0B4B7E}" srcOrd="7" destOrd="0" parTransId="{81CA3EE8-60A4-43F0-BA1F-17A6FB0C5732}" sibTransId="{B648DF49-4851-47C9-BAB4-C5E76B40A420}"/>
    <dgm:cxn modelId="{4E7F53B5-D2C6-4701-BE02-B8396800F900}" srcId="{F210F446-AACE-4300-A913-8525E1D99973}" destId="{6B3F5127-276A-49D7-961D-4FF50C9F3ECC}" srcOrd="4" destOrd="0" parTransId="{6E0F5FC4-FFAE-4136-8488-405873906700}" sibTransId="{C9260B9B-B8A8-45C0-AD4D-F035224B080F}"/>
    <dgm:cxn modelId="{DC265AC1-4915-4FC0-831E-121B4579A1B8}" type="presOf" srcId="{60E1F6E0-9AC3-4032-A568-2C143F0B4B7E}" destId="{F95B04B2-D7BF-4034-B908-02F7D5B33A37}" srcOrd="0" destOrd="0" presId="urn:microsoft.com/office/officeart/2008/layout/HorizontalMultiLevelHierarchy"/>
    <dgm:cxn modelId="{B774493A-2754-4175-83E5-88AC7AB5E9BE}" type="presOf" srcId="{1030CEF7-E006-4699-8D48-047EB4B71092}" destId="{ED185DA0-09E5-4F50-B73F-A4C5222B75BD}" srcOrd="1" destOrd="0" presId="urn:microsoft.com/office/officeart/2008/layout/HorizontalMultiLevelHierarchy"/>
    <dgm:cxn modelId="{DA4857ED-8C23-4DB3-A769-1947A94D2CE4}" type="presOf" srcId="{9521C162-46C8-429B-9D31-FB66145B2AB2}" destId="{BF53E3A3-F22E-46AA-A43A-CB2D7232E0AD}" srcOrd="1" destOrd="0" presId="urn:microsoft.com/office/officeart/2008/layout/HorizontalMultiLevelHierarchy"/>
    <dgm:cxn modelId="{7B64AE31-B00D-40D7-9B04-216C56C4C78A}" type="presOf" srcId="{4B563806-E642-4C26-9C18-EFCCA8DD4ADE}" destId="{67EEF3B3-91B5-4E43-AFAC-4EE0FBBAC00B}" srcOrd="1" destOrd="0" presId="urn:microsoft.com/office/officeart/2008/layout/HorizontalMultiLevelHierarchy"/>
    <dgm:cxn modelId="{2CCCDD3D-A837-46AA-9BE2-8D923371377A}" srcId="{F210F446-AACE-4300-A913-8525E1D99973}" destId="{ECE363E4-BEAB-4A09-954B-D5CCB530607B}" srcOrd="1" destOrd="0" parTransId="{34580451-7C2B-4F86-812E-D34669A7742C}" sibTransId="{4830D8AC-E049-4C45-BD4E-0B595F210D50}"/>
    <dgm:cxn modelId="{11320F88-90E5-4FF3-B65F-A98CF0A450D1}" srcId="{F210F446-AACE-4300-A913-8525E1D99973}" destId="{61E2B30C-455E-4F29-B749-4E19ACC28B77}" srcOrd="3" destOrd="0" parTransId="{1030CEF7-E006-4699-8D48-047EB4B71092}" sibTransId="{AC8380C0-DCC9-4FC4-94FC-9BF2F38DDB38}"/>
    <dgm:cxn modelId="{76E2D3EC-BAEB-4A79-901F-8BA7035D085F}" type="presOf" srcId="{34580451-7C2B-4F86-812E-D34669A7742C}" destId="{B65CAA2F-22EE-4830-B9F8-75F38C9F7F24}" srcOrd="0" destOrd="0" presId="urn:microsoft.com/office/officeart/2008/layout/HorizontalMultiLevelHierarchy"/>
    <dgm:cxn modelId="{91A8A8B1-69A2-427B-847E-FEFC4E42C403}" type="presOf" srcId="{F210F446-AACE-4300-A913-8525E1D99973}" destId="{2FE1AD10-B608-4D81-8DED-FB3C270E70D5}" srcOrd="0" destOrd="0" presId="urn:microsoft.com/office/officeart/2008/layout/HorizontalMultiLevelHierarchy"/>
    <dgm:cxn modelId="{A9C8A7B3-2F0F-462D-AF86-B95FF3E2D048}" type="presOf" srcId="{6B3F5127-276A-49D7-961D-4FF50C9F3ECC}" destId="{A1CCE831-9818-4283-86A4-04093FFC6A95}" srcOrd="0" destOrd="0" presId="urn:microsoft.com/office/officeart/2008/layout/HorizontalMultiLevelHierarchy"/>
    <dgm:cxn modelId="{EF80C92F-4A0C-4B22-A07C-799FD9D49DAA}" type="presOf" srcId="{81CA3EE8-60A4-43F0-BA1F-17A6FB0C5732}" destId="{5AB4610A-CAB8-4360-BE20-22DA48B748A9}" srcOrd="1" destOrd="0" presId="urn:microsoft.com/office/officeart/2008/layout/HorizontalMultiLevelHierarchy"/>
    <dgm:cxn modelId="{9AD3773F-3AB7-4848-9494-C61A350E508C}" type="presOf" srcId="{61E2B30C-455E-4F29-B749-4E19ACC28B77}" destId="{30409101-BCAE-4828-BBFD-FCC5A9AE8341}" srcOrd="0" destOrd="0" presId="urn:microsoft.com/office/officeart/2008/layout/HorizontalMultiLevelHierarchy"/>
    <dgm:cxn modelId="{146542F6-751E-43C6-BC78-813743666684}" type="presOf" srcId="{F967141D-818D-4625-A61D-D74E4D3771FB}" destId="{7F183B4B-E277-443F-AED9-EC91EDB165B7}" srcOrd="0" destOrd="0" presId="urn:microsoft.com/office/officeart/2008/layout/HorizontalMultiLevelHierarchy"/>
    <dgm:cxn modelId="{18F86A6C-0552-4347-B092-E0BEA0BAA3DC}" type="presOf" srcId="{21B3F6DE-77E0-4356-91A8-0E829F2122F4}" destId="{C9A19315-99B5-4425-B6E0-4C19E042CD8B}" srcOrd="0" destOrd="0" presId="urn:microsoft.com/office/officeart/2008/layout/HorizontalMultiLevelHierarchy"/>
    <dgm:cxn modelId="{961C06F5-3406-445E-99BE-2053AAEDBAAE}" type="presOf" srcId="{ECE363E4-BEAB-4A09-954B-D5CCB530607B}" destId="{ECA76887-F116-4A68-A498-5241F23F0A4B}" srcOrd="0" destOrd="0" presId="urn:microsoft.com/office/officeart/2008/layout/HorizontalMultiLevelHierarchy"/>
    <dgm:cxn modelId="{47261662-7272-44A3-B140-2406BDA18993}" type="presOf" srcId="{81CA3EE8-60A4-43F0-BA1F-17A6FB0C5732}" destId="{EA085F10-D2A6-4A16-952E-5F1B9AD1C25F}" srcOrd="0" destOrd="0" presId="urn:microsoft.com/office/officeart/2008/layout/HorizontalMultiLevelHierarchy"/>
    <dgm:cxn modelId="{00C7CFF9-7DBA-4989-A1D7-B16D1D492072}" type="presOf" srcId="{67FCEFBF-72C1-4D03-BE19-808E6F3A7741}" destId="{C502F7EE-14B4-4140-BAE9-3178FB5B2EDF}" srcOrd="1" destOrd="0" presId="urn:microsoft.com/office/officeart/2008/layout/HorizontalMultiLevelHierarchy"/>
    <dgm:cxn modelId="{8790AD27-B402-4757-9B3B-A3C01DBEE746}" type="presOf" srcId="{6E0F5FC4-FFAE-4136-8488-405873906700}" destId="{C03C8CE7-1961-44E4-98A9-3F004B80CB38}" srcOrd="0" destOrd="0" presId="urn:microsoft.com/office/officeart/2008/layout/HorizontalMultiLevelHierarchy"/>
    <dgm:cxn modelId="{7572EE5A-2CBD-4FCB-AE0F-0B408D1E18BD}" srcId="{F210F446-AACE-4300-A913-8525E1D99973}" destId="{0346DC4C-F7B8-45E3-BBB2-7EAE5FB63597}" srcOrd="2" destOrd="0" parTransId="{4B563806-E642-4C26-9C18-EFCCA8DD4ADE}" sibTransId="{2EF2FFAC-1F25-4CBA-8D23-8367BA9032EF}"/>
    <dgm:cxn modelId="{07A234FA-BD62-46C4-925A-6033AE3250D7}" type="presOf" srcId="{1030CEF7-E006-4699-8D48-047EB4B71092}" destId="{9866B76C-62D3-44BF-BB30-FBF1055D9BA2}" srcOrd="0" destOrd="0" presId="urn:microsoft.com/office/officeart/2008/layout/HorizontalMultiLevelHierarchy"/>
    <dgm:cxn modelId="{26D64593-5053-4129-A135-0390D0CF9585}" type="presParOf" srcId="{7F183B4B-E277-443F-AED9-EC91EDB165B7}" destId="{07997D0A-998F-4C57-8911-834CE7656E23}" srcOrd="0" destOrd="0" presId="urn:microsoft.com/office/officeart/2008/layout/HorizontalMultiLevelHierarchy"/>
    <dgm:cxn modelId="{E6840651-7BD1-4262-BCA3-B265E0C002E8}" type="presParOf" srcId="{07997D0A-998F-4C57-8911-834CE7656E23}" destId="{2FE1AD10-B608-4D81-8DED-FB3C270E70D5}" srcOrd="0" destOrd="0" presId="urn:microsoft.com/office/officeart/2008/layout/HorizontalMultiLevelHierarchy"/>
    <dgm:cxn modelId="{830BC3AC-6BE6-4122-8D1F-A495E856BD61}" type="presParOf" srcId="{07997D0A-998F-4C57-8911-834CE7656E23}" destId="{DF512787-F784-4D7C-869F-E2AB437BEB0F}" srcOrd="1" destOrd="0" presId="urn:microsoft.com/office/officeart/2008/layout/HorizontalMultiLevelHierarchy"/>
    <dgm:cxn modelId="{90CFEB30-FEB0-4A72-864D-2EE75CC81B67}" type="presParOf" srcId="{DF512787-F784-4D7C-869F-E2AB437BEB0F}" destId="{B984EEC5-100F-47E9-BE17-7B8A9A8995EE}" srcOrd="0" destOrd="0" presId="urn:microsoft.com/office/officeart/2008/layout/HorizontalMultiLevelHierarchy"/>
    <dgm:cxn modelId="{F2E876C8-A599-4B18-9F4D-EE0E1130AB53}" type="presParOf" srcId="{B984EEC5-100F-47E9-BE17-7B8A9A8995EE}" destId="{C502F7EE-14B4-4140-BAE9-3178FB5B2EDF}" srcOrd="0" destOrd="0" presId="urn:microsoft.com/office/officeart/2008/layout/HorizontalMultiLevelHierarchy"/>
    <dgm:cxn modelId="{A9DDE6A2-B96E-488E-BBA7-098FA97E3D4B}" type="presParOf" srcId="{DF512787-F784-4D7C-869F-E2AB437BEB0F}" destId="{F0550D1D-170F-4906-8F42-AB398C896746}" srcOrd="1" destOrd="0" presId="urn:microsoft.com/office/officeart/2008/layout/HorizontalMultiLevelHierarchy"/>
    <dgm:cxn modelId="{7FDBFA68-40BA-4B3D-9437-262CAC387EFE}" type="presParOf" srcId="{F0550D1D-170F-4906-8F42-AB398C896746}" destId="{B76B2D08-0CE4-4636-AF46-B2607EE503B8}" srcOrd="0" destOrd="0" presId="urn:microsoft.com/office/officeart/2008/layout/HorizontalMultiLevelHierarchy"/>
    <dgm:cxn modelId="{46FA1A23-518C-4ED8-866F-C61FE5EBCC63}" type="presParOf" srcId="{F0550D1D-170F-4906-8F42-AB398C896746}" destId="{B7A4033A-9604-4A5B-884A-9C5952CEB411}" srcOrd="1" destOrd="0" presId="urn:microsoft.com/office/officeart/2008/layout/HorizontalMultiLevelHierarchy"/>
    <dgm:cxn modelId="{DDDC09A2-BCDB-47B7-BA95-317BBEFBB70A}" type="presParOf" srcId="{DF512787-F784-4D7C-869F-E2AB437BEB0F}" destId="{B65CAA2F-22EE-4830-B9F8-75F38C9F7F24}" srcOrd="2" destOrd="0" presId="urn:microsoft.com/office/officeart/2008/layout/HorizontalMultiLevelHierarchy"/>
    <dgm:cxn modelId="{31BE71C6-0CA8-46DA-900E-82216AA2F167}" type="presParOf" srcId="{B65CAA2F-22EE-4830-B9F8-75F38C9F7F24}" destId="{D79BAA8A-04D6-4EDB-BD0E-077B3961D4D7}" srcOrd="0" destOrd="0" presId="urn:microsoft.com/office/officeart/2008/layout/HorizontalMultiLevelHierarchy"/>
    <dgm:cxn modelId="{9FCAC6C2-FF29-4BC9-9058-AA40C90B5E28}" type="presParOf" srcId="{DF512787-F784-4D7C-869F-E2AB437BEB0F}" destId="{2162D544-4445-406D-8072-56BF1A25C2FC}" srcOrd="3" destOrd="0" presId="urn:microsoft.com/office/officeart/2008/layout/HorizontalMultiLevelHierarchy"/>
    <dgm:cxn modelId="{C80B4327-631B-4AF8-B306-F7E68E4B8BFC}" type="presParOf" srcId="{2162D544-4445-406D-8072-56BF1A25C2FC}" destId="{ECA76887-F116-4A68-A498-5241F23F0A4B}" srcOrd="0" destOrd="0" presId="urn:microsoft.com/office/officeart/2008/layout/HorizontalMultiLevelHierarchy"/>
    <dgm:cxn modelId="{B6340458-8677-4345-9974-CD8F67E19728}" type="presParOf" srcId="{2162D544-4445-406D-8072-56BF1A25C2FC}" destId="{CF51CA52-E810-49F5-9094-460F8479EAE5}" srcOrd="1" destOrd="0" presId="urn:microsoft.com/office/officeart/2008/layout/HorizontalMultiLevelHierarchy"/>
    <dgm:cxn modelId="{C3DFBBC2-82EB-48A3-9533-6A4CC4ABC89C}" type="presParOf" srcId="{DF512787-F784-4D7C-869F-E2AB437BEB0F}" destId="{C2DD6174-1251-4A56-8731-9FA2BE946104}" srcOrd="4" destOrd="0" presId="urn:microsoft.com/office/officeart/2008/layout/HorizontalMultiLevelHierarchy"/>
    <dgm:cxn modelId="{901F0A8D-BEC0-4770-8404-F2E72E1CB6A2}" type="presParOf" srcId="{C2DD6174-1251-4A56-8731-9FA2BE946104}" destId="{67EEF3B3-91B5-4E43-AFAC-4EE0FBBAC00B}" srcOrd="0" destOrd="0" presId="urn:microsoft.com/office/officeart/2008/layout/HorizontalMultiLevelHierarchy"/>
    <dgm:cxn modelId="{1C5B0E5F-5319-4DF2-8C13-D1425BB87E05}" type="presParOf" srcId="{DF512787-F784-4D7C-869F-E2AB437BEB0F}" destId="{F0EB9EEB-3DDB-4444-B96B-678894533264}" srcOrd="5" destOrd="0" presId="urn:microsoft.com/office/officeart/2008/layout/HorizontalMultiLevelHierarchy"/>
    <dgm:cxn modelId="{81A98E0D-7FA3-4BB5-AE64-5DD03AEE669A}" type="presParOf" srcId="{F0EB9EEB-3DDB-4444-B96B-678894533264}" destId="{A834D0EC-DEA6-45F8-8028-6A2728B37686}" srcOrd="0" destOrd="0" presId="urn:microsoft.com/office/officeart/2008/layout/HorizontalMultiLevelHierarchy"/>
    <dgm:cxn modelId="{708C11DB-8369-41E7-AD97-C06337C896DC}" type="presParOf" srcId="{F0EB9EEB-3DDB-4444-B96B-678894533264}" destId="{BD765A58-78A2-43B9-96D5-B7BCE5483007}" srcOrd="1" destOrd="0" presId="urn:microsoft.com/office/officeart/2008/layout/HorizontalMultiLevelHierarchy"/>
    <dgm:cxn modelId="{3D465E96-30CE-4DAF-944F-13944568B8CB}" type="presParOf" srcId="{DF512787-F784-4D7C-869F-E2AB437BEB0F}" destId="{9866B76C-62D3-44BF-BB30-FBF1055D9BA2}" srcOrd="6" destOrd="0" presId="urn:microsoft.com/office/officeart/2008/layout/HorizontalMultiLevelHierarchy"/>
    <dgm:cxn modelId="{5274EAB1-8261-4160-9CB1-AD500C789008}" type="presParOf" srcId="{9866B76C-62D3-44BF-BB30-FBF1055D9BA2}" destId="{ED185DA0-09E5-4F50-B73F-A4C5222B75BD}" srcOrd="0" destOrd="0" presId="urn:microsoft.com/office/officeart/2008/layout/HorizontalMultiLevelHierarchy"/>
    <dgm:cxn modelId="{982778F8-A170-4DB4-82F9-DB21712D2DDE}" type="presParOf" srcId="{DF512787-F784-4D7C-869F-E2AB437BEB0F}" destId="{0343C6BF-5A0E-4DF4-97FB-1ACF73E97923}" srcOrd="7" destOrd="0" presId="urn:microsoft.com/office/officeart/2008/layout/HorizontalMultiLevelHierarchy"/>
    <dgm:cxn modelId="{F91DCE12-A41F-4C99-9A9E-D2395E632EC7}" type="presParOf" srcId="{0343C6BF-5A0E-4DF4-97FB-1ACF73E97923}" destId="{30409101-BCAE-4828-BBFD-FCC5A9AE8341}" srcOrd="0" destOrd="0" presId="urn:microsoft.com/office/officeart/2008/layout/HorizontalMultiLevelHierarchy"/>
    <dgm:cxn modelId="{A28EC098-7DFE-4E62-AE90-D84640CFA080}" type="presParOf" srcId="{0343C6BF-5A0E-4DF4-97FB-1ACF73E97923}" destId="{F362D48B-7C57-4655-ADCD-B134C0B47C37}" srcOrd="1" destOrd="0" presId="urn:microsoft.com/office/officeart/2008/layout/HorizontalMultiLevelHierarchy"/>
    <dgm:cxn modelId="{731644FA-0FFA-4741-ADB4-1CCA43559A7B}" type="presParOf" srcId="{DF512787-F784-4D7C-869F-E2AB437BEB0F}" destId="{C03C8CE7-1961-44E4-98A9-3F004B80CB38}" srcOrd="8" destOrd="0" presId="urn:microsoft.com/office/officeart/2008/layout/HorizontalMultiLevelHierarchy"/>
    <dgm:cxn modelId="{1CCCFFF1-FE04-46D4-9453-8CD81E37F427}" type="presParOf" srcId="{C03C8CE7-1961-44E4-98A9-3F004B80CB38}" destId="{9BB1826E-F76C-4C9B-9D8C-54E81DDBC62E}" srcOrd="0" destOrd="0" presId="urn:microsoft.com/office/officeart/2008/layout/HorizontalMultiLevelHierarchy"/>
    <dgm:cxn modelId="{6656F1B8-CD86-4205-BF73-EA83ED3A9E82}" type="presParOf" srcId="{DF512787-F784-4D7C-869F-E2AB437BEB0F}" destId="{354700AB-F827-4876-BC22-DCAE3F97C992}" srcOrd="9" destOrd="0" presId="urn:microsoft.com/office/officeart/2008/layout/HorizontalMultiLevelHierarchy"/>
    <dgm:cxn modelId="{94A51A38-4DD0-4741-8E31-581346C82496}" type="presParOf" srcId="{354700AB-F827-4876-BC22-DCAE3F97C992}" destId="{A1CCE831-9818-4283-86A4-04093FFC6A95}" srcOrd="0" destOrd="0" presId="urn:microsoft.com/office/officeart/2008/layout/HorizontalMultiLevelHierarchy"/>
    <dgm:cxn modelId="{FD34F0F2-1BC7-4061-8031-AFAD5BFE468B}" type="presParOf" srcId="{354700AB-F827-4876-BC22-DCAE3F97C992}" destId="{7969C405-72AF-4CA0-9F95-719CE2637B93}" srcOrd="1" destOrd="0" presId="urn:microsoft.com/office/officeart/2008/layout/HorizontalMultiLevelHierarchy"/>
    <dgm:cxn modelId="{EA4DE319-AECF-4A82-97C6-0E23558B57E0}" type="presParOf" srcId="{DF512787-F784-4D7C-869F-E2AB437BEB0F}" destId="{4E46EB61-5F91-40BC-A1E3-AB91128B8445}" srcOrd="10" destOrd="0" presId="urn:microsoft.com/office/officeart/2008/layout/HorizontalMultiLevelHierarchy"/>
    <dgm:cxn modelId="{31BB567A-5DDD-4657-85F2-6189BE280AB6}" type="presParOf" srcId="{4E46EB61-5F91-40BC-A1E3-AB91128B8445}" destId="{69347F92-6EB1-486C-8E88-16824F1A921C}" srcOrd="0" destOrd="0" presId="urn:microsoft.com/office/officeart/2008/layout/HorizontalMultiLevelHierarchy"/>
    <dgm:cxn modelId="{55863B58-FF26-4325-920B-B1577771B066}" type="presParOf" srcId="{DF512787-F784-4D7C-869F-E2AB437BEB0F}" destId="{16421FCB-3DF0-4FC7-9501-1A67B3728220}" srcOrd="11" destOrd="0" presId="urn:microsoft.com/office/officeart/2008/layout/HorizontalMultiLevelHierarchy"/>
    <dgm:cxn modelId="{11A4FAFD-A98C-49BE-A37C-A7BAAEB70511}" type="presParOf" srcId="{16421FCB-3DF0-4FC7-9501-1A67B3728220}" destId="{C9A19315-99B5-4425-B6E0-4C19E042CD8B}" srcOrd="0" destOrd="0" presId="urn:microsoft.com/office/officeart/2008/layout/HorizontalMultiLevelHierarchy"/>
    <dgm:cxn modelId="{F0D009DF-636E-4A96-8165-6A43CFCA5F9A}" type="presParOf" srcId="{16421FCB-3DF0-4FC7-9501-1A67B3728220}" destId="{139114CE-43D2-4687-BD45-9342B28B83CC}" srcOrd="1" destOrd="0" presId="urn:microsoft.com/office/officeart/2008/layout/HorizontalMultiLevelHierarchy"/>
    <dgm:cxn modelId="{FFE8EFE6-A274-49C0-B963-81CAC7AFC0F1}" type="presParOf" srcId="{DF512787-F784-4D7C-869F-E2AB437BEB0F}" destId="{213EDEEA-4667-43AE-9FDA-C8C8D9C0789E}" srcOrd="12" destOrd="0" presId="urn:microsoft.com/office/officeart/2008/layout/HorizontalMultiLevelHierarchy"/>
    <dgm:cxn modelId="{A1A19375-EBFB-4845-AE8E-F6D703EFE951}" type="presParOf" srcId="{213EDEEA-4667-43AE-9FDA-C8C8D9C0789E}" destId="{BF53E3A3-F22E-46AA-A43A-CB2D7232E0AD}" srcOrd="0" destOrd="0" presId="urn:microsoft.com/office/officeart/2008/layout/HorizontalMultiLevelHierarchy"/>
    <dgm:cxn modelId="{D961EC30-E9C1-452C-AD0E-419D60FD8073}" type="presParOf" srcId="{DF512787-F784-4D7C-869F-E2AB437BEB0F}" destId="{91FBEB77-43D8-4DE0-8053-C5244C955E83}" srcOrd="13" destOrd="0" presId="urn:microsoft.com/office/officeart/2008/layout/HorizontalMultiLevelHierarchy"/>
    <dgm:cxn modelId="{42A0F811-3EB6-4EF0-A676-DB3EA85A6791}" type="presParOf" srcId="{91FBEB77-43D8-4DE0-8053-C5244C955E83}" destId="{5B260566-9C4A-4157-9670-3002D172D582}" srcOrd="0" destOrd="0" presId="urn:microsoft.com/office/officeart/2008/layout/HorizontalMultiLevelHierarchy"/>
    <dgm:cxn modelId="{72B048AC-5FF2-4A40-8887-92264D01ADC7}" type="presParOf" srcId="{91FBEB77-43D8-4DE0-8053-C5244C955E83}" destId="{7400ADEB-2784-4CCB-A8BC-5C667C29C923}" srcOrd="1" destOrd="0" presId="urn:microsoft.com/office/officeart/2008/layout/HorizontalMultiLevelHierarchy"/>
    <dgm:cxn modelId="{9544C484-406A-4451-8CDB-FE39B837ECCA}" type="presParOf" srcId="{DF512787-F784-4D7C-869F-E2AB437BEB0F}" destId="{EA085F10-D2A6-4A16-952E-5F1B9AD1C25F}" srcOrd="14" destOrd="0" presId="urn:microsoft.com/office/officeart/2008/layout/HorizontalMultiLevelHierarchy"/>
    <dgm:cxn modelId="{54556A14-6F2F-4801-9586-7B4DA8AC59ED}" type="presParOf" srcId="{EA085F10-D2A6-4A16-952E-5F1B9AD1C25F}" destId="{5AB4610A-CAB8-4360-BE20-22DA48B748A9}" srcOrd="0" destOrd="0" presId="urn:microsoft.com/office/officeart/2008/layout/HorizontalMultiLevelHierarchy"/>
    <dgm:cxn modelId="{827A9462-B2D5-4873-AE54-6BFD78EFF9C1}" type="presParOf" srcId="{DF512787-F784-4D7C-869F-E2AB437BEB0F}" destId="{D60D2BBC-77D7-4913-91E3-7BCFBEE9CBFD}" srcOrd="15" destOrd="0" presId="urn:microsoft.com/office/officeart/2008/layout/HorizontalMultiLevelHierarchy"/>
    <dgm:cxn modelId="{A08B8A0E-8359-47D0-B539-A5398C107F3A}" type="presParOf" srcId="{D60D2BBC-77D7-4913-91E3-7BCFBEE9CBFD}" destId="{F95B04B2-D7BF-4034-B908-02F7D5B33A37}" srcOrd="0" destOrd="0" presId="urn:microsoft.com/office/officeart/2008/layout/HorizontalMultiLevelHierarchy"/>
    <dgm:cxn modelId="{B972E793-3BD9-44A1-ADF4-7032705EB60C}" type="presParOf" srcId="{D60D2BBC-77D7-4913-91E3-7BCFBEE9CBFD}" destId="{09541AFB-61F5-4CFC-B29F-63E2D4D6816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5" minVer="http://schemas.openxmlformats.org/drawingml/2006/diagram"/>
    </a:ext>
    <a:ext uri="{C62137D5-CB1D-491B-B009-E17868A290BF}">
      <dgm14:recolorImg xmlns:dgm14="http://schemas.microsoft.com/office/drawing/2010/diagram" xmlns="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3E5AB16-ED56-4644-805E-326CF76AFFEF}" type="doc">
      <dgm:prSet loTypeId="urn:microsoft.com/office/officeart/2005/8/layout/process1" loCatId="process" qsTypeId="urn:microsoft.com/office/officeart/2005/8/quickstyle/3d3" qsCatId="3D" csTypeId="urn:microsoft.com/office/officeart/2005/8/colors/colorful1#3" csCatId="colorful" phldr="1"/>
      <dgm:spPr/>
      <dgm:t>
        <a:bodyPr/>
        <a:lstStyle/>
        <a:p>
          <a:endParaRPr lang="es-ES"/>
        </a:p>
      </dgm:t>
    </dgm:pt>
    <dgm:pt modelId="{ED622381-2041-45B7-8CC3-E4104C62B2F7}">
      <dgm:prSet phldrT="[Texto]" custT="1"/>
      <dgm:spPr/>
      <dgm:t>
        <a:bodyPr/>
        <a:lstStyle/>
        <a:p>
          <a:r>
            <a:rPr lang="es-ES" sz="1800" dirty="0" smtClean="0"/>
            <a:t>2008</a:t>
          </a:r>
          <a:endParaRPr lang="es-ES" sz="1800" dirty="0"/>
        </a:p>
      </dgm:t>
    </dgm:pt>
    <dgm:pt modelId="{3B027BB1-B534-4BD6-99EA-AFE575EBAC50}" type="parTrans" cxnId="{A43CCE94-0471-49F2-907C-DCF552756B9F}">
      <dgm:prSet/>
      <dgm:spPr/>
      <dgm:t>
        <a:bodyPr/>
        <a:lstStyle/>
        <a:p>
          <a:endParaRPr lang="es-ES"/>
        </a:p>
      </dgm:t>
    </dgm:pt>
    <dgm:pt modelId="{F8BE261A-D2DC-42A0-B2E0-FDFCBDC0652F}" type="sibTrans" cxnId="{A43CCE94-0471-49F2-907C-DCF552756B9F}">
      <dgm:prSet/>
      <dgm:spPr/>
      <dgm:t>
        <a:bodyPr/>
        <a:lstStyle/>
        <a:p>
          <a:endParaRPr lang="es-ES" dirty="0"/>
        </a:p>
      </dgm:t>
    </dgm:pt>
    <dgm:pt modelId="{B9EDFC97-FEE9-47FE-B01C-9B115B789EC4}">
      <dgm:prSet phldrT="[Texto]" custT="1"/>
      <dgm:spPr/>
      <dgm:t>
        <a:bodyPr/>
        <a:lstStyle/>
        <a:p>
          <a:r>
            <a:rPr lang="es-EC" sz="1400" dirty="0" smtClean="0"/>
            <a:t>RUP</a:t>
          </a:r>
          <a:endParaRPr lang="es-ES" sz="1400" dirty="0"/>
        </a:p>
      </dgm:t>
    </dgm:pt>
    <dgm:pt modelId="{D8FA7759-0D5C-4AAC-9457-9D9BBFE9F800}" type="parTrans" cxnId="{F689C5DD-5A07-46ED-98F7-C985FDDFA095}">
      <dgm:prSet/>
      <dgm:spPr/>
      <dgm:t>
        <a:bodyPr/>
        <a:lstStyle/>
        <a:p>
          <a:endParaRPr lang="es-ES"/>
        </a:p>
      </dgm:t>
    </dgm:pt>
    <dgm:pt modelId="{CDC55776-FC67-43A3-8948-841127414118}" type="sibTrans" cxnId="{F689C5DD-5A07-46ED-98F7-C985FDDFA095}">
      <dgm:prSet/>
      <dgm:spPr/>
      <dgm:t>
        <a:bodyPr/>
        <a:lstStyle/>
        <a:p>
          <a:endParaRPr lang="es-ES"/>
        </a:p>
      </dgm:t>
    </dgm:pt>
    <dgm:pt modelId="{2D3981A7-6122-4121-9DF1-7FF8E7BB2F48}">
      <dgm:prSet phldrT="[Texto]" custT="1"/>
      <dgm:spPr/>
      <dgm:t>
        <a:bodyPr/>
        <a:lstStyle/>
        <a:p>
          <a:r>
            <a:rPr lang="es-ES" sz="1800" dirty="0" smtClean="0"/>
            <a:t>2009</a:t>
          </a:r>
          <a:endParaRPr lang="es-ES" sz="1800" dirty="0"/>
        </a:p>
      </dgm:t>
    </dgm:pt>
    <dgm:pt modelId="{F0C09065-8CB5-4199-8DD5-9954505DC349}" type="parTrans" cxnId="{7E778AED-75FB-4A5F-8619-E3EB59F1AAC3}">
      <dgm:prSet/>
      <dgm:spPr/>
      <dgm:t>
        <a:bodyPr/>
        <a:lstStyle/>
        <a:p>
          <a:endParaRPr lang="es-ES"/>
        </a:p>
      </dgm:t>
    </dgm:pt>
    <dgm:pt modelId="{8B1A4F6D-4435-4376-B2DB-340F65DFFA6B}" type="sibTrans" cxnId="{7E778AED-75FB-4A5F-8619-E3EB59F1AAC3}">
      <dgm:prSet/>
      <dgm:spPr/>
      <dgm:t>
        <a:bodyPr/>
        <a:lstStyle/>
        <a:p>
          <a:endParaRPr lang="es-ES" dirty="0"/>
        </a:p>
      </dgm:t>
    </dgm:pt>
    <dgm:pt modelId="{5C8E8B33-7691-447B-8880-EE90CC827AB0}">
      <dgm:prSet phldrT="[Texto]" custT="1"/>
      <dgm:spPr/>
      <dgm:t>
        <a:bodyPr/>
        <a:lstStyle/>
        <a:p>
          <a:r>
            <a:rPr lang="es-MX" sz="1400" dirty="0" smtClean="0"/>
            <a:t>Menor Cuantía</a:t>
          </a:r>
          <a:endParaRPr lang="es-ES" sz="1400" dirty="0"/>
        </a:p>
      </dgm:t>
    </dgm:pt>
    <dgm:pt modelId="{CA7E86BD-DC3E-4F53-B665-57BA78EA3B35}" type="parTrans" cxnId="{9BD4D0A0-31A9-4DC8-A979-ACA2285876B6}">
      <dgm:prSet/>
      <dgm:spPr/>
      <dgm:t>
        <a:bodyPr/>
        <a:lstStyle/>
        <a:p>
          <a:endParaRPr lang="es-ES"/>
        </a:p>
      </dgm:t>
    </dgm:pt>
    <dgm:pt modelId="{65A69191-F601-4FFE-A95B-F1F4A50E3AE4}" type="sibTrans" cxnId="{9BD4D0A0-31A9-4DC8-A979-ACA2285876B6}">
      <dgm:prSet/>
      <dgm:spPr/>
      <dgm:t>
        <a:bodyPr/>
        <a:lstStyle/>
        <a:p>
          <a:endParaRPr lang="es-ES"/>
        </a:p>
      </dgm:t>
    </dgm:pt>
    <dgm:pt modelId="{228D2B7C-9523-4E08-8275-E22384635F44}">
      <dgm:prSet phldrT="[Texto]" custT="1"/>
      <dgm:spPr/>
      <dgm:t>
        <a:bodyPr/>
        <a:lstStyle/>
        <a:p>
          <a:r>
            <a:rPr lang="es-ES" sz="1800" dirty="0" smtClean="0"/>
            <a:t>2010</a:t>
          </a:r>
          <a:endParaRPr lang="es-ES" sz="1800" dirty="0"/>
        </a:p>
      </dgm:t>
    </dgm:pt>
    <dgm:pt modelId="{5262580E-8E4A-432F-8B3C-759F261F5D23}" type="parTrans" cxnId="{FD594E49-6AC4-4C29-A61E-9A44DC44A5B6}">
      <dgm:prSet/>
      <dgm:spPr/>
      <dgm:t>
        <a:bodyPr/>
        <a:lstStyle/>
        <a:p>
          <a:endParaRPr lang="es-ES"/>
        </a:p>
      </dgm:t>
    </dgm:pt>
    <dgm:pt modelId="{58CDEA77-74C0-4124-B2C5-723361F96A22}" type="sibTrans" cxnId="{FD594E49-6AC4-4C29-A61E-9A44DC44A5B6}">
      <dgm:prSet/>
      <dgm:spPr/>
      <dgm:t>
        <a:bodyPr/>
        <a:lstStyle/>
        <a:p>
          <a:endParaRPr lang="es-ES" dirty="0"/>
        </a:p>
      </dgm:t>
    </dgm:pt>
    <dgm:pt modelId="{45536FEC-A47D-4271-A03F-EAAB8E3560F9}">
      <dgm:prSet phldrT="[Texto]" custT="1"/>
      <dgm:spPr/>
      <dgm:t>
        <a:bodyPr/>
        <a:lstStyle/>
        <a:p>
          <a:r>
            <a:rPr lang="es-ES" sz="1400" dirty="0" smtClean="0"/>
            <a:t>Publicación de Emergencias</a:t>
          </a:r>
          <a:endParaRPr lang="es-ES" sz="1400" dirty="0"/>
        </a:p>
      </dgm:t>
    </dgm:pt>
    <dgm:pt modelId="{BDC52917-379A-41A7-9F71-BD06A45C7360}" type="parTrans" cxnId="{0BCA1C50-887C-4C32-A670-9F3FE96D7E43}">
      <dgm:prSet/>
      <dgm:spPr/>
      <dgm:t>
        <a:bodyPr/>
        <a:lstStyle/>
        <a:p>
          <a:endParaRPr lang="es-ES"/>
        </a:p>
      </dgm:t>
    </dgm:pt>
    <dgm:pt modelId="{A3677989-A938-4DEF-BA36-9468D0AC32DD}" type="sibTrans" cxnId="{0BCA1C50-887C-4C32-A670-9F3FE96D7E43}">
      <dgm:prSet/>
      <dgm:spPr/>
      <dgm:t>
        <a:bodyPr/>
        <a:lstStyle/>
        <a:p>
          <a:endParaRPr lang="es-ES"/>
        </a:p>
      </dgm:t>
    </dgm:pt>
    <dgm:pt modelId="{614E4D4B-481A-466C-9D45-B11771D5CB33}">
      <dgm:prSet custT="1"/>
      <dgm:spPr/>
      <dgm:t>
        <a:bodyPr/>
        <a:lstStyle/>
        <a:p>
          <a:r>
            <a:rPr lang="es-EC" sz="1400" dirty="0" smtClean="0"/>
            <a:t>Licitación</a:t>
          </a:r>
          <a:endParaRPr lang="es-ES" sz="1400" dirty="0"/>
        </a:p>
      </dgm:t>
    </dgm:pt>
    <dgm:pt modelId="{2BF26621-1726-4AF5-84B4-BF988F10DA45}" type="parTrans" cxnId="{5D57A169-E9F5-4CA9-8864-8B194CBE51EF}">
      <dgm:prSet/>
      <dgm:spPr/>
      <dgm:t>
        <a:bodyPr/>
        <a:lstStyle/>
        <a:p>
          <a:endParaRPr lang="es-ES"/>
        </a:p>
      </dgm:t>
    </dgm:pt>
    <dgm:pt modelId="{C471C3FA-A393-46C2-BAB5-A891B75F41E3}" type="sibTrans" cxnId="{5D57A169-E9F5-4CA9-8864-8B194CBE51EF}">
      <dgm:prSet/>
      <dgm:spPr/>
      <dgm:t>
        <a:bodyPr/>
        <a:lstStyle/>
        <a:p>
          <a:endParaRPr lang="es-ES"/>
        </a:p>
      </dgm:t>
    </dgm:pt>
    <dgm:pt modelId="{99C7E0D5-1488-46AF-8ECB-374DD8DD742F}">
      <dgm:prSet custT="1"/>
      <dgm:spPr/>
      <dgm:t>
        <a:bodyPr/>
        <a:lstStyle/>
        <a:p>
          <a:r>
            <a:rPr lang="es-MX" sz="1400" dirty="0" smtClean="0"/>
            <a:t>Publicación</a:t>
          </a:r>
          <a:endParaRPr lang="es-ES" sz="1400" dirty="0"/>
        </a:p>
      </dgm:t>
    </dgm:pt>
    <dgm:pt modelId="{6FD43DDB-89A5-4772-AA1D-BF52C3C53335}" type="parTrans" cxnId="{C912D666-15BD-4DFF-9449-08C574A99B51}">
      <dgm:prSet/>
      <dgm:spPr/>
      <dgm:t>
        <a:bodyPr/>
        <a:lstStyle/>
        <a:p>
          <a:endParaRPr lang="es-ES"/>
        </a:p>
      </dgm:t>
    </dgm:pt>
    <dgm:pt modelId="{5C9B94FF-11D2-4EF4-9511-2DB40B7EC8C0}" type="sibTrans" cxnId="{C912D666-15BD-4DFF-9449-08C574A99B51}">
      <dgm:prSet/>
      <dgm:spPr/>
      <dgm:t>
        <a:bodyPr/>
        <a:lstStyle/>
        <a:p>
          <a:endParaRPr lang="es-ES"/>
        </a:p>
      </dgm:t>
    </dgm:pt>
    <dgm:pt modelId="{C6E80ED5-BAC8-48D5-A94F-FF543FB257D1}">
      <dgm:prSet custT="1"/>
      <dgm:spPr/>
      <dgm:t>
        <a:bodyPr/>
        <a:lstStyle/>
        <a:p>
          <a:r>
            <a:rPr lang="es-MX" sz="1400" dirty="0" smtClean="0"/>
            <a:t>Contratación Directa - Lista Corta - Concurso Público</a:t>
          </a:r>
          <a:endParaRPr lang="es-MX" sz="1400" dirty="0"/>
        </a:p>
      </dgm:t>
    </dgm:pt>
    <dgm:pt modelId="{7CD2B670-55E4-49E1-A743-F9CB50414FCE}" type="parTrans" cxnId="{F5345E2C-B70A-4047-9545-5656977960F5}">
      <dgm:prSet/>
      <dgm:spPr/>
      <dgm:t>
        <a:bodyPr/>
        <a:lstStyle/>
        <a:p>
          <a:endParaRPr lang="es-ES"/>
        </a:p>
      </dgm:t>
    </dgm:pt>
    <dgm:pt modelId="{E5B61A3F-47F2-4624-B8B4-CD4E9BC5A13F}" type="sibTrans" cxnId="{F5345E2C-B70A-4047-9545-5656977960F5}">
      <dgm:prSet/>
      <dgm:spPr/>
      <dgm:t>
        <a:bodyPr/>
        <a:lstStyle/>
        <a:p>
          <a:endParaRPr lang="es-ES"/>
        </a:p>
      </dgm:t>
    </dgm:pt>
    <dgm:pt modelId="{717955F9-98C4-4B8B-B68E-45B571957465}">
      <dgm:prSet phldrT="[Texto]" custT="1"/>
      <dgm:spPr/>
      <dgm:t>
        <a:bodyPr/>
        <a:lstStyle/>
        <a:p>
          <a:r>
            <a:rPr lang="es-ES" sz="1800" dirty="0" smtClean="0"/>
            <a:t>2011</a:t>
          </a:r>
          <a:endParaRPr lang="es-ES" sz="1800" dirty="0"/>
        </a:p>
      </dgm:t>
    </dgm:pt>
    <dgm:pt modelId="{9CAAD210-734E-47C0-AC1A-1FA34D368559}" type="parTrans" cxnId="{B4FAAC13-6467-4E71-AC19-8739E4BC362D}">
      <dgm:prSet/>
      <dgm:spPr/>
      <dgm:t>
        <a:bodyPr/>
        <a:lstStyle/>
        <a:p>
          <a:endParaRPr lang="es-ES"/>
        </a:p>
      </dgm:t>
    </dgm:pt>
    <dgm:pt modelId="{770EA356-1516-42E1-A180-A7B4767D2C6C}" type="sibTrans" cxnId="{B4FAAC13-6467-4E71-AC19-8739E4BC362D}">
      <dgm:prSet/>
      <dgm:spPr/>
      <dgm:t>
        <a:bodyPr/>
        <a:lstStyle/>
        <a:p>
          <a:endParaRPr lang="es-ES"/>
        </a:p>
      </dgm:t>
    </dgm:pt>
    <dgm:pt modelId="{6B9DB5CF-CE16-411E-AEB7-9DC4EE44576F}">
      <dgm:prSet phldrT="[Texto]" custT="1"/>
      <dgm:spPr/>
      <dgm:t>
        <a:bodyPr/>
        <a:lstStyle/>
        <a:p>
          <a:r>
            <a:rPr lang="es-ES" sz="1400" dirty="0" smtClean="0"/>
            <a:t>Ínfima Cuantía</a:t>
          </a:r>
          <a:endParaRPr lang="es-ES" sz="1400" dirty="0"/>
        </a:p>
      </dgm:t>
    </dgm:pt>
    <dgm:pt modelId="{7E77C84F-279E-46A7-9DD8-2F91DA45C39D}" type="parTrans" cxnId="{A195C090-9982-4232-8E3D-7F2EDCEFC276}">
      <dgm:prSet/>
      <dgm:spPr/>
      <dgm:t>
        <a:bodyPr/>
        <a:lstStyle/>
        <a:p>
          <a:endParaRPr lang="es-ES"/>
        </a:p>
      </dgm:t>
    </dgm:pt>
    <dgm:pt modelId="{B5F988A4-E385-40A4-BB4F-7E5E8AD997A7}" type="sibTrans" cxnId="{A195C090-9982-4232-8E3D-7F2EDCEFC276}">
      <dgm:prSet/>
      <dgm:spPr/>
      <dgm:t>
        <a:bodyPr/>
        <a:lstStyle/>
        <a:p>
          <a:endParaRPr lang="es-ES"/>
        </a:p>
      </dgm:t>
    </dgm:pt>
    <dgm:pt modelId="{D87A023E-4712-4F40-8E42-403DCDE579C1}">
      <dgm:prSet phldrT="[Texto]" custT="1"/>
      <dgm:spPr/>
      <dgm:t>
        <a:bodyPr/>
        <a:lstStyle/>
        <a:p>
          <a:r>
            <a:rPr lang="es-ES" sz="1400" dirty="0" smtClean="0"/>
            <a:t>Convenio Marco</a:t>
          </a:r>
          <a:endParaRPr lang="es-ES" sz="1400" dirty="0"/>
        </a:p>
      </dgm:t>
    </dgm:pt>
    <dgm:pt modelId="{5B575E0C-B1A1-4EE2-8B4C-497134EA5592}" type="parTrans" cxnId="{59CED9C1-92F6-4D04-B81F-1B5CE098417C}">
      <dgm:prSet/>
      <dgm:spPr/>
      <dgm:t>
        <a:bodyPr/>
        <a:lstStyle/>
        <a:p>
          <a:endParaRPr lang="es-ES"/>
        </a:p>
      </dgm:t>
    </dgm:pt>
    <dgm:pt modelId="{83406D14-ABEA-4D32-BFB0-1490886C1CDE}" type="sibTrans" cxnId="{59CED9C1-92F6-4D04-B81F-1B5CE098417C}">
      <dgm:prSet/>
      <dgm:spPr/>
      <dgm:t>
        <a:bodyPr/>
        <a:lstStyle/>
        <a:p>
          <a:endParaRPr lang="es-ES"/>
        </a:p>
      </dgm:t>
    </dgm:pt>
    <dgm:pt modelId="{E04C130C-EEAC-49AE-95D5-6162BBE6CC40}">
      <dgm:prSet phldrT="[Texto]" custT="1"/>
      <dgm:spPr/>
      <dgm:t>
        <a:bodyPr/>
        <a:lstStyle/>
        <a:p>
          <a:r>
            <a:rPr lang="es-ES" sz="1400" dirty="0" smtClean="0"/>
            <a:t>Régimen Especial*</a:t>
          </a:r>
          <a:endParaRPr lang="es-ES" sz="1400" dirty="0"/>
        </a:p>
      </dgm:t>
    </dgm:pt>
    <dgm:pt modelId="{707E3FD8-68D6-4887-B5A8-6E1F6C79031E}" type="parTrans" cxnId="{35FA2E90-CF70-45E9-9C95-6B5F9688AB94}">
      <dgm:prSet/>
      <dgm:spPr/>
      <dgm:t>
        <a:bodyPr/>
        <a:lstStyle/>
        <a:p>
          <a:endParaRPr lang="es-ES"/>
        </a:p>
      </dgm:t>
    </dgm:pt>
    <dgm:pt modelId="{F06E4803-3142-4692-99CC-78FF93456B8D}" type="sibTrans" cxnId="{35FA2E90-CF70-45E9-9C95-6B5F9688AB94}">
      <dgm:prSet/>
      <dgm:spPr/>
      <dgm:t>
        <a:bodyPr/>
        <a:lstStyle/>
        <a:p>
          <a:endParaRPr lang="es-ES"/>
        </a:p>
      </dgm:t>
    </dgm:pt>
    <dgm:pt modelId="{D49F672D-9EC4-4170-A99E-B070CA4D6F76}">
      <dgm:prSet phldrT="[Texto]" custT="1"/>
      <dgm:spPr/>
      <dgm:t>
        <a:bodyPr/>
        <a:lstStyle/>
        <a:p>
          <a:r>
            <a:rPr lang="es-ES" sz="1400" dirty="0" smtClean="0"/>
            <a:t>Ferias Inclusivas*</a:t>
          </a:r>
          <a:endParaRPr lang="es-ES" sz="1400" dirty="0"/>
        </a:p>
      </dgm:t>
    </dgm:pt>
    <dgm:pt modelId="{AC601D71-CBA4-4443-AF96-92AB3DDF6070}" type="parTrans" cxnId="{511B71A8-2972-445D-8A7F-E1059CCFD49A}">
      <dgm:prSet/>
      <dgm:spPr/>
      <dgm:t>
        <a:bodyPr/>
        <a:lstStyle/>
        <a:p>
          <a:endParaRPr lang="es-ES"/>
        </a:p>
      </dgm:t>
    </dgm:pt>
    <dgm:pt modelId="{6E6141D9-B981-4A4E-B9A0-4AD9EA3C8EEA}" type="sibTrans" cxnId="{511B71A8-2972-445D-8A7F-E1059CCFD49A}">
      <dgm:prSet/>
      <dgm:spPr/>
      <dgm:t>
        <a:bodyPr/>
        <a:lstStyle/>
        <a:p>
          <a:endParaRPr lang="es-ES"/>
        </a:p>
      </dgm:t>
    </dgm:pt>
    <dgm:pt modelId="{4FB5FC4D-C298-4EEA-AC18-BAE38944DC6F}">
      <dgm:prSet phldrT="[Texto]" custT="1"/>
      <dgm:spPr/>
      <dgm:t>
        <a:bodyPr/>
        <a:lstStyle/>
        <a:p>
          <a:r>
            <a:rPr lang="es-ES" sz="1400" dirty="0" smtClean="0"/>
            <a:t>Terminación Unilateral</a:t>
          </a:r>
          <a:endParaRPr lang="es-ES" sz="1400" dirty="0"/>
        </a:p>
      </dgm:t>
    </dgm:pt>
    <dgm:pt modelId="{BD2C2CC4-403A-4226-BBD1-7AF3A865F350}" type="parTrans" cxnId="{060E10B4-8AF1-4B8D-AD75-6F50873271E3}">
      <dgm:prSet/>
      <dgm:spPr/>
      <dgm:t>
        <a:bodyPr/>
        <a:lstStyle/>
        <a:p>
          <a:endParaRPr lang="es-ES"/>
        </a:p>
      </dgm:t>
    </dgm:pt>
    <dgm:pt modelId="{BAD913B8-B68A-4C3D-A0EE-17E0BA3FA660}" type="sibTrans" cxnId="{060E10B4-8AF1-4B8D-AD75-6F50873271E3}">
      <dgm:prSet/>
      <dgm:spPr/>
      <dgm:t>
        <a:bodyPr/>
        <a:lstStyle/>
        <a:p>
          <a:endParaRPr lang="es-ES"/>
        </a:p>
      </dgm:t>
    </dgm:pt>
    <dgm:pt modelId="{7CC131CD-357F-4EDA-87F7-E5458FF0442A}">
      <dgm:prSet phldrT="[Texto]" custT="1"/>
      <dgm:spPr/>
      <dgm:t>
        <a:bodyPr/>
        <a:lstStyle/>
        <a:p>
          <a:r>
            <a:rPr lang="es-ES" sz="1400" dirty="0" smtClean="0"/>
            <a:t>Contractual*</a:t>
          </a:r>
          <a:endParaRPr lang="es-ES" sz="1400" dirty="0"/>
        </a:p>
      </dgm:t>
    </dgm:pt>
    <dgm:pt modelId="{8CBED56F-6A65-40F8-8F3E-09AD3D75103D}" type="parTrans" cxnId="{647E5A78-C3C8-463E-BF3C-0DEB4775EF07}">
      <dgm:prSet/>
      <dgm:spPr/>
      <dgm:t>
        <a:bodyPr/>
        <a:lstStyle/>
        <a:p>
          <a:endParaRPr lang="es-ES"/>
        </a:p>
      </dgm:t>
    </dgm:pt>
    <dgm:pt modelId="{908D50D4-8CCB-4978-A2CD-EA7348517551}" type="sibTrans" cxnId="{647E5A78-C3C8-463E-BF3C-0DEB4775EF07}">
      <dgm:prSet/>
      <dgm:spPr/>
      <dgm:t>
        <a:bodyPr/>
        <a:lstStyle/>
        <a:p>
          <a:endParaRPr lang="es-ES"/>
        </a:p>
      </dgm:t>
    </dgm:pt>
    <dgm:pt modelId="{F733138C-61B9-4AF3-89F6-3F2801176710}">
      <dgm:prSet phldrT="[Texto]" custT="1"/>
      <dgm:spPr/>
      <dgm:t>
        <a:bodyPr/>
        <a:lstStyle/>
        <a:p>
          <a:r>
            <a:rPr lang="es-EC" sz="1400" dirty="0" smtClean="0"/>
            <a:t>Subasta Inversa</a:t>
          </a:r>
          <a:endParaRPr lang="es-ES" sz="1400" dirty="0"/>
        </a:p>
      </dgm:t>
    </dgm:pt>
    <dgm:pt modelId="{49D8A215-C1F8-47B5-9F55-D4B64A5F3763}" type="parTrans" cxnId="{446AF379-3CF7-4B2F-8FDA-ABB037B89E3C}">
      <dgm:prSet/>
      <dgm:spPr/>
      <dgm:t>
        <a:bodyPr/>
        <a:lstStyle/>
        <a:p>
          <a:endParaRPr lang="es-ES"/>
        </a:p>
      </dgm:t>
    </dgm:pt>
    <dgm:pt modelId="{5D02CFC3-AF06-4866-BF03-2B6F5E378C95}" type="sibTrans" cxnId="{446AF379-3CF7-4B2F-8FDA-ABB037B89E3C}">
      <dgm:prSet/>
      <dgm:spPr/>
      <dgm:t>
        <a:bodyPr/>
        <a:lstStyle/>
        <a:p>
          <a:endParaRPr lang="es-ES"/>
        </a:p>
      </dgm:t>
    </dgm:pt>
    <dgm:pt modelId="{5AF47959-367C-40CB-A1FD-53D6810A2A4D}">
      <dgm:prSet custT="1"/>
      <dgm:spPr/>
      <dgm:t>
        <a:bodyPr/>
        <a:lstStyle/>
        <a:p>
          <a:r>
            <a:rPr lang="es-MX" sz="1400" dirty="0" smtClean="0"/>
            <a:t>Catálogo Electrónico</a:t>
          </a:r>
          <a:endParaRPr lang="es-ES" sz="1400" dirty="0"/>
        </a:p>
      </dgm:t>
    </dgm:pt>
    <dgm:pt modelId="{A6642050-0B8C-492E-9532-5CA466CD8255}" type="parTrans" cxnId="{66D4FC64-AACF-4ACE-A805-65D5EC61829A}">
      <dgm:prSet/>
      <dgm:spPr/>
      <dgm:t>
        <a:bodyPr/>
        <a:lstStyle/>
        <a:p>
          <a:endParaRPr lang="es-ES"/>
        </a:p>
      </dgm:t>
    </dgm:pt>
    <dgm:pt modelId="{D5FF57B4-81C0-4F73-ADAF-99E896301EEA}" type="sibTrans" cxnId="{66D4FC64-AACF-4ACE-A805-65D5EC61829A}">
      <dgm:prSet/>
      <dgm:spPr/>
      <dgm:t>
        <a:bodyPr/>
        <a:lstStyle/>
        <a:p>
          <a:endParaRPr lang="es-ES"/>
        </a:p>
      </dgm:t>
    </dgm:pt>
    <dgm:pt modelId="{FC159A4C-7A58-46AC-A770-D2A470A52986}">
      <dgm:prSet custT="1"/>
      <dgm:spPr/>
      <dgm:t>
        <a:bodyPr/>
        <a:lstStyle/>
        <a:p>
          <a:r>
            <a:rPr lang="es-ES" sz="1400" dirty="0" smtClean="0"/>
            <a:t>PAC</a:t>
          </a:r>
          <a:endParaRPr lang="es-ES" sz="1400" dirty="0"/>
        </a:p>
      </dgm:t>
    </dgm:pt>
    <dgm:pt modelId="{50C152AA-0F48-4C96-A0C4-BC271350C072}" type="parTrans" cxnId="{A2BDF79E-F8F4-424F-8519-5E3AA16F0BC7}">
      <dgm:prSet/>
      <dgm:spPr/>
      <dgm:t>
        <a:bodyPr/>
        <a:lstStyle/>
        <a:p>
          <a:endParaRPr lang="es-ES"/>
        </a:p>
      </dgm:t>
    </dgm:pt>
    <dgm:pt modelId="{CA0E7856-7C85-4BB2-91A3-403A7A1CE501}" type="sibTrans" cxnId="{A2BDF79E-F8F4-424F-8519-5E3AA16F0BC7}">
      <dgm:prSet/>
      <dgm:spPr/>
      <dgm:t>
        <a:bodyPr/>
        <a:lstStyle/>
        <a:p>
          <a:endParaRPr lang="es-ES"/>
        </a:p>
      </dgm:t>
    </dgm:pt>
    <dgm:pt modelId="{9F166424-B696-4EA4-B906-0FD78C70DF9B}">
      <dgm:prSet phldrT="[Texto]" custT="1"/>
      <dgm:spPr/>
      <dgm:t>
        <a:bodyPr/>
        <a:lstStyle/>
        <a:p>
          <a:r>
            <a:rPr lang="es-MX" sz="1400" dirty="0" smtClean="0"/>
            <a:t>Cotización</a:t>
          </a:r>
          <a:endParaRPr lang="es-ES" sz="1400" dirty="0"/>
        </a:p>
      </dgm:t>
    </dgm:pt>
    <dgm:pt modelId="{A32A4E97-C324-4123-B822-F14072033273}" type="parTrans" cxnId="{1F912FDF-26C7-47F3-A501-3EA0A4562102}">
      <dgm:prSet/>
      <dgm:spPr/>
      <dgm:t>
        <a:bodyPr/>
        <a:lstStyle/>
        <a:p>
          <a:endParaRPr lang="es-ES"/>
        </a:p>
      </dgm:t>
    </dgm:pt>
    <dgm:pt modelId="{76739BDC-7F53-437C-AEBF-726C46AF9FF9}" type="sibTrans" cxnId="{1F912FDF-26C7-47F3-A501-3EA0A4562102}">
      <dgm:prSet/>
      <dgm:spPr/>
      <dgm:t>
        <a:bodyPr/>
        <a:lstStyle/>
        <a:p>
          <a:endParaRPr lang="es-ES"/>
        </a:p>
      </dgm:t>
    </dgm:pt>
    <dgm:pt modelId="{D8A4AE49-5B59-4935-98CD-8AC2D55AA769}">
      <dgm:prSet custT="1"/>
      <dgm:spPr/>
      <dgm:t>
        <a:bodyPr/>
        <a:lstStyle/>
        <a:p>
          <a:r>
            <a:rPr lang="es-MX" sz="1400" dirty="0" smtClean="0"/>
            <a:t>Registro de Contratos</a:t>
          </a:r>
          <a:endParaRPr lang="es-MX" sz="1400" dirty="0"/>
        </a:p>
      </dgm:t>
    </dgm:pt>
    <dgm:pt modelId="{8BBF6802-E3A1-475E-844E-B2EF4FEE33D6}" type="parTrans" cxnId="{7387E652-7DF6-4E6C-8C47-1A4C36F3EB0F}">
      <dgm:prSet/>
      <dgm:spPr/>
      <dgm:t>
        <a:bodyPr/>
        <a:lstStyle/>
        <a:p>
          <a:endParaRPr lang="es-ES"/>
        </a:p>
      </dgm:t>
    </dgm:pt>
    <dgm:pt modelId="{B27FFD14-EDEB-4928-B1D1-A225CE39DA6A}" type="sibTrans" cxnId="{7387E652-7DF6-4E6C-8C47-1A4C36F3EB0F}">
      <dgm:prSet/>
      <dgm:spPr/>
      <dgm:t>
        <a:bodyPr/>
        <a:lstStyle/>
        <a:p>
          <a:endParaRPr lang="es-ES"/>
        </a:p>
      </dgm:t>
    </dgm:pt>
    <dgm:pt modelId="{CCCF81D1-FF68-4366-A53B-6A15E6944B95}">
      <dgm:prSet custT="1"/>
      <dgm:spPr/>
      <dgm:t>
        <a:bodyPr/>
        <a:lstStyle/>
        <a:p>
          <a:r>
            <a:rPr lang="es-MX" sz="1400" dirty="0" smtClean="0"/>
            <a:t>Capacidad de Producción</a:t>
          </a:r>
          <a:endParaRPr lang="es-MX" sz="1400" dirty="0"/>
        </a:p>
      </dgm:t>
    </dgm:pt>
    <dgm:pt modelId="{01446EA4-CFD4-4DBB-AF02-D836B31B82EA}" type="parTrans" cxnId="{518AC2C3-620A-4CA2-8E14-B95603C6F702}">
      <dgm:prSet/>
      <dgm:spPr/>
      <dgm:t>
        <a:bodyPr/>
        <a:lstStyle/>
        <a:p>
          <a:endParaRPr lang="es-ES"/>
        </a:p>
      </dgm:t>
    </dgm:pt>
    <dgm:pt modelId="{5D1A88B0-CB95-40A7-A4FE-9D2A1A2DF4DD}" type="sibTrans" cxnId="{518AC2C3-620A-4CA2-8E14-B95603C6F702}">
      <dgm:prSet/>
      <dgm:spPr/>
      <dgm:t>
        <a:bodyPr/>
        <a:lstStyle/>
        <a:p>
          <a:endParaRPr lang="es-ES"/>
        </a:p>
      </dgm:t>
    </dgm:pt>
    <dgm:pt modelId="{56C74F59-D4C0-42F4-B030-B605B99052B2}">
      <dgm:prSet phldrT="[Texto]" custT="1"/>
      <dgm:spPr/>
      <dgm:t>
        <a:bodyPr/>
        <a:lstStyle/>
        <a:p>
          <a:r>
            <a:rPr lang="es-ES" sz="1400" dirty="0" smtClean="0"/>
            <a:t>Vehículos</a:t>
          </a:r>
          <a:endParaRPr lang="es-ES" sz="1400" dirty="0"/>
        </a:p>
      </dgm:t>
    </dgm:pt>
    <dgm:pt modelId="{A57B2E43-AFF3-46AD-8549-E6DDE58A9665}" type="parTrans" cxnId="{CDE9F5FA-856F-4D0A-9F51-72B7A1C9F01F}">
      <dgm:prSet/>
      <dgm:spPr/>
      <dgm:t>
        <a:bodyPr/>
        <a:lstStyle/>
        <a:p>
          <a:endParaRPr lang="es-ES"/>
        </a:p>
      </dgm:t>
    </dgm:pt>
    <dgm:pt modelId="{4A01AE24-A650-48D5-81CE-F526A4DAB2DC}" type="sibTrans" cxnId="{CDE9F5FA-856F-4D0A-9F51-72B7A1C9F01F}">
      <dgm:prSet/>
      <dgm:spPr/>
      <dgm:t>
        <a:bodyPr/>
        <a:lstStyle/>
        <a:p>
          <a:endParaRPr lang="es-ES"/>
        </a:p>
      </dgm:t>
    </dgm:pt>
    <dgm:pt modelId="{74841797-4F3C-4462-AAA2-88FDE652BD73}">
      <dgm:prSet phldrT="[Texto]" custT="1"/>
      <dgm:spPr/>
      <dgm:t>
        <a:bodyPr/>
        <a:lstStyle/>
        <a:p>
          <a:endParaRPr lang="es-ES" sz="1400" dirty="0"/>
        </a:p>
      </dgm:t>
    </dgm:pt>
    <dgm:pt modelId="{E5523F0A-1B02-425E-98F2-A728D76BF7FF}" type="parTrans" cxnId="{7A603BB9-B2E2-4911-BB65-9F1412AD42F7}">
      <dgm:prSet/>
      <dgm:spPr/>
      <dgm:t>
        <a:bodyPr/>
        <a:lstStyle/>
        <a:p>
          <a:endParaRPr lang="es-ES"/>
        </a:p>
      </dgm:t>
    </dgm:pt>
    <dgm:pt modelId="{3C8E8C66-8E54-452A-B20C-D960548ADB2C}" type="sibTrans" cxnId="{7A603BB9-B2E2-4911-BB65-9F1412AD42F7}">
      <dgm:prSet/>
      <dgm:spPr/>
      <dgm:t>
        <a:bodyPr/>
        <a:lstStyle/>
        <a:p>
          <a:endParaRPr lang="es-ES"/>
        </a:p>
      </dgm:t>
    </dgm:pt>
    <dgm:pt modelId="{6BB3320F-5D42-4E69-9E04-84982C55840C}">
      <dgm:prSet phldrT="[Texto]" custT="1"/>
      <dgm:spPr/>
      <dgm:t>
        <a:bodyPr/>
        <a:lstStyle/>
        <a:p>
          <a:r>
            <a:rPr lang="es-ES" sz="1400" dirty="0" smtClean="0"/>
            <a:t>Subasta Inversa de Fármacos</a:t>
          </a:r>
          <a:endParaRPr lang="es-ES" sz="1400" dirty="0"/>
        </a:p>
      </dgm:t>
    </dgm:pt>
    <dgm:pt modelId="{F67DB28F-C464-4457-AA8C-A11229E7AA07}" type="parTrans" cxnId="{61ADCF5E-58CE-467C-870F-56AFA782B933}">
      <dgm:prSet/>
      <dgm:spPr/>
      <dgm:t>
        <a:bodyPr/>
        <a:lstStyle/>
        <a:p>
          <a:endParaRPr lang="es-ES"/>
        </a:p>
      </dgm:t>
    </dgm:pt>
    <dgm:pt modelId="{5D2EB8F4-1EC3-41F2-8330-C95BBD639CB9}" type="sibTrans" cxnId="{61ADCF5E-58CE-467C-870F-56AFA782B933}">
      <dgm:prSet/>
      <dgm:spPr/>
      <dgm:t>
        <a:bodyPr/>
        <a:lstStyle/>
        <a:p>
          <a:endParaRPr lang="es-ES"/>
        </a:p>
      </dgm:t>
    </dgm:pt>
    <dgm:pt modelId="{EB1FC4BE-C52C-4DD4-B1CA-BC0115216D1B}">
      <dgm:prSet phldrT="[Texto]" custT="1"/>
      <dgm:spPr/>
      <dgm:t>
        <a:bodyPr/>
        <a:lstStyle/>
        <a:p>
          <a:r>
            <a:rPr lang="es-ES" sz="1400" dirty="0" smtClean="0"/>
            <a:t>Interconexiones con otros sistemas</a:t>
          </a:r>
          <a:endParaRPr lang="es-ES" sz="1400" dirty="0"/>
        </a:p>
      </dgm:t>
    </dgm:pt>
    <dgm:pt modelId="{3391CFF4-7AB2-4941-85CA-4C50A8A11086}" type="parTrans" cxnId="{1597F445-0CBE-4AB6-B381-98BA71B3B991}">
      <dgm:prSet/>
      <dgm:spPr/>
      <dgm:t>
        <a:bodyPr/>
        <a:lstStyle/>
        <a:p>
          <a:endParaRPr lang="es-ES"/>
        </a:p>
      </dgm:t>
    </dgm:pt>
    <dgm:pt modelId="{C9B811A9-A80B-4CA3-A68B-DC5E670387DD}" type="sibTrans" cxnId="{1597F445-0CBE-4AB6-B381-98BA71B3B991}">
      <dgm:prSet/>
      <dgm:spPr/>
      <dgm:t>
        <a:bodyPr/>
        <a:lstStyle/>
        <a:p>
          <a:endParaRPr lang="es-ES"/>
        </a:p>
      </dgm:t>
    </dgm:pt>
    <dgm:pt modelId="{D7A61520-9CB6-49CD-88CA-B872548F9B45}">
      <dgm:prSet phldrT="[Texto]" custT="1"/>
      <dgm:spPr/>
      <dgm:t>
        <a:bodyPr/>
        <a:lstStyle/>
        <a:p>
          <a:r>
            <a:rPr lang="es-ES" sz="1400" dirty="0" smtClean="0"/>
            <a:t>Optimización de funcionalidades e interfaz gráfica</a:t>
          </a:r>
          <a:endParaRPr lang="es-ES" sz="1400" dirty="0"/>
        </a:p>
      </dgm:t>
    </dgm:pt>
    <dgm:pt modelId="{C5BB238F-4575-4682-B904-DA8D3683AE68}" type="parTrans" cxnId="{9F404EBA-9EC4-49FA-9E98-13639E24B2C7}">
      <dgm:prSet/>
      <dgm:spPr/>
      <dgm:t>
        <a:bodyPr/>
        <a:lstStyle/>
        <a:p>
          <a:endParaRPr lang="es-ES"/>
        </a:p>
      </dgm:t>
    </dgm:pt>
    <dgm:pt modelId="{3BB45020-6EBB-4DE8-BA5A-5E4476BA5093}" type="sibTrans" cxnId="{9F404EBA-9EC4-49FA-9E98-13639E24B2C7}">
      <dgm:prSet/>
      <dgm:spPr/>
      <dgm:t>
        <a:bodyPr/>
        <a:lstStyle/>
        <a:p>
          <a:endParaRPr lang="es-ES"/>
        </a:p>
      </dgm:t>
    </dgm:pt>
    <dgm:pt modelId="{F63FA610-830F-4863-98B4-3CFBED268AFF}" type="pres">
      <dgm:prSet presAssocID="{A3E5AB16-ED56-4644-805E-326CF76AFFE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E8F5689-0715-4A0E-A3B7-BD141895EFE3}" type="pres">
      <dgm:prSet presAssocID="{ED622381-2041-45B7-8CC3-E4104C62B2F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AB3E540-C167-4348-84BA-729B2DC06499}" type="pres">
      <dgm:prSet presAssocID="{F8BE261A-D2DC-42A0-B2E0-FDFCBDC0652F}" presName="sibTrans" presStyleLbl="sibTrans2D1" presStyleIdx="0" presStyleCnt="3"/>
      <dgm:spPr/>
      <dgm:t>
        <a:bodyPr/>
        <a:lstStyle/>
        <a:p>
          <a:endParaRPr lang="es-ES"/>
        </a:p>
      </dgm:t>
    </dgm:pt>
    <dgm:pt modelId="{29860B59-C0A5-4092-9D95-AE24B3865D6E}" type="pres">
      <dgm:prSet presAssocID="{F8BE261A-D2DC-42A0-B2E0-FDFCBDC0652F}" presName="connectorText" presStyleLbl="sibTrans2D1" presStyleIdx="0" presStyleCnt="3"/>
      <dgm:spPr/>
      <dgm:t>
        <a:bodyPr/>
        <a:lstStyle/>
        <a:p>
          <a:endParaRPr lang="es-ES"/>
        </a:p>
      </dgm:t>
    </dgm:pt>
    <dgm:pt modelId="{F386BCC7-FB1A-4F03-B8F5-3AD360192DC7}" type="pres">
      <dgm:prSet presAssocID="{2D3981A7-6122-4121-9DF1-7FF8E7BB2F4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C4595AC-9F50-46E9-ADB8-1E6DD63CF613}" type="pres">
      <dgm:prSet presAssocID="{8B1A4F6D-4435-4376-B2DB-340F65DFFA6B}" presName="sibTrans" presStyleLbl="sibTrans2D1" presStyleIdx="1" presStyleCnt="3"/>
      <dgm:spPr/>
      <dgm:t>
        <a:bodyPr/>
        <a:lstStyle/>
        <a:p>
          <a:endParaRPr lang="es-ES"/>
        </a:p>
      </dgm:t>
    </dgm:pt>
    <dgm:pt modelId="{562045E6-99AC-4DFC-9339-42C78B378605}" type="pres">
      <dgm:prSet presAssocID="{8B1A4F6D-4435-4376-B2DB-340F65DFFA6B}" presName="connectorText" presStyleLbl="sibTrans2D1" presStyleIdx="1" presStyleCnt="3"/>
      <dgm:spPr/>
      <dgm:t>
        <a:bodyPr/>
        <a:lstStyle/>
        <a:p>
          <a:endParaRPr lang="es-ES"/>
        </a:p>
      </dgm:t>
    </dgm:pt>
    <dgm:pt modelId="{09FAB76D-B115-4FE1-9357-694816F29691}" type="pres">
      <dgm:prSet presAssocID="{228D2B7C-9523-4E08-8275-E22384635F4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3366B98-5166-4F61-B9BD-2F32838E8C4F}" type="pres">
      <dgm:prSet presAssocID="{58CDEA77-74C0-4124-B2C5-723361F96A22}" presName="sibTrans" presStyleLbl="sibTrans2D1" presStyleIdx="2" presStyleCnt="3"/>
      <dgm:spPr/>
      <dgm:t>
        <a:bodyPr/>
        <a:lstStyle/>
        <a:p>
          <a:endParaRPr lang="es-ES"/>
        </a:p>
      </dgm:t>
    </dgm:pt>
    <dgm:pt modelId="{DC47186C-FFF3-4F5E-9EAB-2595439E5143}" type="pres">
      <dgm:prSet presAssocID="{58CDEA77-74C0-4124-B2C5-723361F96A22}" presName="connectorText" presStyleLbl="sibTrans2D1" presStyleIdx="2" presStyleCnt="3"/>
      <dgm:spPr/>
      <dgm:t>
        <a:bodyPr/>
        <a:lstStyle/>
        <a:p>
          <a:endParaRPr lang="es-ES"/>
        </a:p>
      </dgm:t>
    </dgm:pt>
    <dgm:pt modelId="{E7D9DD28-13E5-4FB0-AECF-E77CB8DB5D15}" type="pres">
      <dgm:prSet presAssocID="{717955F9-98C4-4B8B-B68E-45B57195746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30EEF3C-1486-4659-9226-B779A34ED710}" type="presOf" srcId="{D49F672D-9EC4-4170-A99E-B070CA4D6F76}" destId="{E7D9DD28-13E5-4FB0-AECF-E77CB8DB5D15}" srcOrd="0" destOrd="6" presId="urn:microsoft.com/office/officeart/2005/8/layout/process1"/>
    <dgm:cxn modelId="{577953CB-E293-42F1-8CC2-E61E18E58651}" type="presOf" srcId="{B9EDFC97-FEE9-47FE-B01C-9B115B789EC4}" destId="{7E8F5689-0715-4A0E-A3B7-BD141895EFE3}" srcOrd="0" destOrd="1" presId="urn:microsoft.com/office/officeart/2005/8/layout/process1"/>
    <dgm:cxn modelId="{060E10B4-8AF1-4B8D-AD75-6F50873271E3}" srcId="{717955F9-98C4-4B8B-B68E-45B571957465}" destId="{4FB5FC4D-C298-4EEA-AC18-BAE38944DC6F}" srcOrd="2" destOrd="0" parTransId="{BD2C2CC4-403A-4226-BBD1-7AF3A865F350}" sibTransId="{BAD913B8-B68A-4C3D-A0EE-17E0BA3FA660}"/>
    <dgm:cxn modelId="{2EBE0F6C-BEAC-42A9-BD08-2F3F8A1F91B9}" type="presOf" srcId="{5C8E8B33-7691-447B-8880-EE90CC827AB0}" destId="{F386BCC7-FB1A-4F03-B8F5-3AD360192DC7}" srcOrd="0" destOrd="1" presId="urn:microsoft.com/office/officeart/2005/8/layout/process1"/>
    <dgm:cxn modelId="{D12AD773-E5CB-4DD1-B2F0-1CC346ACE153}" type="presOf" srcId="{C6E80ED5-BAC8-48D5-A94F-FF543FB257D1}" destId="{F386BCC7-FB1A-4F03-B8F5-3AD360192DC7}" srcOrd="0" destOrd="3" presId="urn:microsoft.com/office/officeart/2005/8/layout/process1"/>
    <dgm:cxn modelId="{33A82FA7-C2AA-4F13-9CBD-AB4337084593}" type="presOf" srcId="{9F166424-B696-4EA4-B906-0FD78C70DF9B}" destId="{F386BCC7-FB1A-4F03-B8F5-3AD360192DC7}" srcOrd="0" destOrd="2" presId="urn:microsoft.com/office/officeart/2005/8/layout/process1"/>
    <dgm:cxn modelId="{B4FAAC13-6467-4E71-AC19-8739E4BC362D}" srcId="{A3E5AB16-ED56-4644-805E-326CF76AFFEF}" destId="{717955F9-98C4-4B8B-B68E-45B571957465}" srcOrd="3" destOrd="0" parTransId="{9CAAD210-734E-47C0-AC1A-1FA34D368559}" sibTransId="{770EA356-1516-42E1-A180-A7B4767D2C6C}"/>
    <dgm:cxn modelId="{5D57A169-E9F5-4CA9-8864-8B194CBE51EF}" srcId="{ED622381-2041-45B7-8CC3-E4104C62B2F7}" destId="{614E4D4B-481A-466C-9D45-B11771D5CB33}" srcOrd="2" destOrd="0" parTransId="{2BF26621-1726-4AF5-84B4-BF988F10DA45}" sibTransId="{C471C3FA-A393-46C2-BAB5-A891B75F41E3}"/>
    <dgm:cxn modelId="{4BFAB88C-3B93-4A6E-A6C1-F789265624AA}" type="presOf" srcId="{FC159A4C-7A58-46AC-A770-D2A470A52986}" destId="{7E8F5689-0715-4A0E-A3B7-BD141895EFE3}" srcOrd="0" destOrd="6" presId="urn:microsoft.com/office/officeart/2005/8/layout/process1"/>
    <dgm:cxn modelId="{49E88ADA-B5EE-4C4C-B126-C12BD3B7317C}" type="presOf" srcId="{E04C130C-EEAC-49AE-95D5-6162BBE6CC40}" destId="{E7D9DD28-13E5-4FB0-AECF-E77CB8DB5D15}" srcOrd="0" destOrd="5" presId="urn:microsoft.com/office/officeart/2005/8/layout/process1"/>
    <dgm:cxn modelId="{322CD715-7658-4082-98C7-029A08DA2885}" type="presOf" srcId="{614E4D4B-481A-466C-9D45-B11771D5CB33}" destId="{7E8F5689-0715-4A0E-A3B7-BD141895EFE3}" srcOrd="0" destOrd="3" presId="urn:microsoft.com/office/officeart/2005/8/layout/process1"/>
    <dgm:cxn modelId="{59CED9C1-92F6-4D04-B81F-1B5CE098417C}" srcId="{717955F9-98C4-4B8B-B68E-45B571957465}" destId="{D87A023E-4712-4F40-8E42-403DCDE579C1}" srcOrd="1" destOrd="0" parTransId="{5B575E0C-B1A1-4EE2-8B4C-497134EA5592}" sibTransId="{83406D14-ABEA-4D32-BFB0-1490886C1CDE}"/>
    <dgm:cxn modelId="{647E5A78-C3C8-463E-BF3C-0DEB4775EF07}" srcId="{717955F9-98C4-4B8B-B68E-45B571957465}" destId="{7CC131CD-357F-4EDA-87F7-E5458FF0442A}" srcOrd="6" destOrd="0" parTransId="{8CBED56F-6A65-40F8-8F3E-09AD3D75103D}" sibTransId="{908D50D4-8CCB-4978-A2CD-EA7348517551}"/>
    <dgm:cxn modelId="{1F912FDF-26C7-47F3-A501-3EA0A4562102}" srcId="{2D3981A7-6122-4121-9DF1-7FF8E7BB2F48}" destId="{9F166424-B696-4EA4-B906-0FD78C70DF9B}" srcOrd="1" destOrd="0" parTransId="{A32A4E97-C324-4123-B822-F14072033273}" sibTransId="{76739BDC-7F53-437C-AEBF-726C46AF9FF9}"/>
    <dgm:cxn modelId="{76CC1B23-67C3-4586-9252-3088138EE4C4}" type="presOf" srcId="{99C7E0D5-1488-46AF-8ECB-374DD8DD742F}" destId="{7E8F5689-0715-4A0E-A3B7-BD141895EFE3}" srcOrd="0" destOrd="5" presId="urn:microsoft.com/office/officeart/2005/8/layout/process1"/>
    <dgm:cxn modelId="{1AACC124-28A4-4EBC-840E-68F2380A38D7}" type="presOf" srcId="{4FB5FC4D-C298-4EEA-AC18-BAE38944DC6F}" destId="{E7D9DD28-13E5-4FB0-AECF-E77CB8DB5D15}" srcOrd="0" destOrd="3" presId="urn:microsoft.com/office/officeart/2005/8/layout/process1"/>
    <dgm:cxn modelId="{D34E3612-DB75-43FB-8D14-6DEDE84076AB}" type="presOf" srcId="{6B9DB5CF-CE16-411E-AEB7-9DC4EE44576F}" destId="{E7D9DD28-13E5-4FB0-AECF-E77CB8DB5D15}" srcOrd="0" destOrd="1" presId="urn:microsoft.com/office/officeart/2005/8/layout/process1"/>
    <dgm:cxn modelId="{741445E2-D1D1-441E-88B3-5144455995C3}" type="presOf" srcId="{8B1A4F6D-4435-4376-B2DB-340F65DFFA6B}" destId="{562045E6-99AC-4DFC-9339-42C78B378605}" srcOrd="1" destOrd="0" presId="urn:microsoft.com/office/officeart/2005/8/layout/process1"/>
    <dgm:cxn modelId="{446AF379-3CF7-4B2F-8FDA-ABB037B89E3C}" srcId="{ED622381-2041-45B7-8CC3-E4104C62B2F7}" destId="{F733138C-61B9-4AF3-89F6-3F2801176710}" srcOrd="1" destOrd="0" parTransId="{49D8A215-C1F8-47B5-9F55-D4B64A5F3763}" sibTransId="{5D02CFC3-AF06-4866-BF03-2B6F5E378C95}"/>
    <dgm:cxn modelId="{61ADCF5E-58CE-467C-870F-56AFA782B933}" srcId="{228D2B7C-9523-4E08-8275-E22384635F44}" destId="{6BB3320F-5D42-4E69-9E04-84982C55840C}" srcOrd="1" destOrd="0" parTransId="{F67DB28F-C464-4457-AA8C-A11229E7AA07}" sibTransId="{5D2EB8F4-1EC3-41F2-8330-C95BBD639CB9}"/>
    <dgm:cxn modelId="{511B71A8-2972-445D-8A7F-E1059CCFD49A}" srcId="{717955F9-98C4-4B8B-B68E-45B571957465}" destId="{D49F672D-9EC4-4170-A99E-B070CA4D6F76}" srcOrd="5" destOrd="0" parTransId="{AC601D71-CBA4-4443-AF96-92AB3DDF6070}" sibTransId="{6E6141D9-B981-4A4E-B9A0-4AD9EA3C8EEA}"/>
    <dgm:cxn modelId="{A195C090-9982-4232-8E3D-7F2EDCEFC276}" srcId="{717955F9-98C4-4B8B-B68E-45B571957465}" destId="{6B9DB5CF-CE16-411E-AEB7-9DC4EE44576F}" srcOrd="0" destOrd="0" parTransId="{7E77C84F-279E-46A7-9DD8-2F91DA45C39D}" sibTransId="{B5F988A4-E385-40A4-BB4F-7E5E8AD997A7}"/>
    <dgm:cxn modelId="{9BD4D0A0-31A9-4DC8-A979-ACA2285876B6}" srcId="{2D3981A7-6122-4121-9DF1-7FF8E7BB2F48}" destId="{5C8E8B33-7691-447B-8880-EE90CC827AB0}" srcOrd="0" destOrd="0" parTransId="{CA7E86BD-DC3E-4F53-B665-57BA78EA3B35}" sibTransId="{65A69191-F601-4FFE-A95B-F1F4A50E3AE4}"/>
    <dgm:cxn modelId="{A2BDF79E-F8F4-424F-8519-5E3AA16F0BC7}" srcId="{ED622381-2041-45B7-8CC3-E4104C62B2F7}" destId="{FC159A4C-7A58-46AC-A770-D2A470A52986}" srcOrd="5" destOrd="0" parTransId="{50C152AA-0F48-4C96-A0C4-BC271350C072}" sibTransId="{CA0E7856-7C85-4BB2-91A3-403A7A1CE501}"/>
    <dgm:cxn modelId="{AE4C7E7F-74DA-442C-933A-1C41D9E80571}" type="presOf" srcId="{8B1A4F6D-4435-4376-B2DB-340F65DFFA6B}" destId="{AC4595AC-9F50-46E9-ADB8-1E6DD63CF613}" srcOrd="0" destOrd="0" presId="urn:microsoft.com/office/officeart/2005/8/layout/process1"/>
    <dgm:cxn modelId="{F5345E2C-B70A-4047-9545-5656977960F5}" srcId="{2D3981A7-6122-4121-9DF1-7FF8E7BB2F48}" destId="{C6E80ED5-BAC8-48D5-A94F-FF543FB257D1}" srcOrd="2" destOrd="0" parTransId="{7CD2B670-55E4-49E1-A743-F9CB50414FCE}" sibTransId="{E5B61A3F-47F2-4624-B8B4-CD4E9BC5A13F}"/>
    <dgm:cxn modelId="{518AC2C3-620A-4CA2-8E14-B95603C6F702}" srcId="{2D3981A7-6122-4121-9DF1-7FF8E7BB2F48}" destId="{CCCF81D1-FF68-4366-A53B-6A15E6944B95}" srcOrd="4" destOrd="0" parTransId="{01446EA4-CFD4-4DBB-AF02-D836B31B82EA}" sibTransId="{5D1A88B0-CB95-40A7-A4FE-9D2A1A2DF4DD}"/>
    <dgm:cxn modelId="{C912D666-15BD-4DFF-9449-08C574A99B51}" srcId="{ED622381-2041-45B7-8CC3-E4104C62B2F7}" destId="{99C7E0D5-1488-46AF-8ECB-374DD8DD742F}" srcOrd="4" destOrd="0" parTransId="{6FD43DDB-89A5-4772-AA1D-BF52C3C53335}" sibTransId="{5C9B94FF-11D2-4EF4-9511-2DB40B7EC8C0}"/>
    <dgm:cxn modelId="{9F404EBA-9EC4-49FA-9E98-13639E24B2C7}" srcId="{228D2B7C-9523-4E08-8275-E22384635F44}" destId="{D7A61520-9CB6-49CD-88CA-B872548F9B45}" srcOrd="3" destOrd="0" parTransId="{C5BB238F-4575-4682-B904-DA8D3683AE68}" sibTransId="{3BB45020-6EBB-4DE8-BA5A-5E4476BA5093}"/>
    <dgm:cxn modelId="{2E6B7976-E235-4FC2-83AA-35C8AB0A8620}" type="presOf" srcId="{D87A023E-4712-4F40-8E42-403DCDE579C1}" destId="{E7D9DD28-13E5-4FB0-AECF-E77CB8DB5D15}" srcOrd="0" destOrd="2" presId="urn:microsoft.com/office/officeart/2005/8/layout/process1"/>
    <dgm:cxn modelId="{DDF6E520-FCAA-4E64-9E0C-13AD4528436E}" type="presOf" srcId="{7CC131CD-357F-4EDA-87F7-E5458FF0442A}" destId="{E7D9DD28-13E5-4FB0-AECF-E77CB8DB5D15}" srcOrd="0" destOrd="7" presId="urn:microsoft.com/office/officeart/2005/8/layout/process1"/>
    <dgm:cxn modelId="{CDE9F5FA-856F-4D0A-9F51-72B7A1C9F01F}" srcId="{717955F9-98C4-4B8B-B68E-45B571957465}" destId="{56C74F59-D4C0-42F4-B030-B605B99052B2}" srcOrd="3" destOrd="0" parTransId="{A57B2E43-AFF3-46AD-8549-E6DDE58A9665}" sibTransId="{4A01AE24-A650-48D5-81CE-F526A4DAB2DC}"/>
    <dgm:cxn modelId="{5FEB3674-DFDE-4383-A025-72BA3591A280}" type="presOf" srcId="{5AF47959-367C-40CB-A1FD-53D6810A2A4D}" destId="{7E8F5689-0715-4A0E-A3B7-BD141895EFE3}" srcOrd="0" destOrd="4" presId="urn:microsoft.com/office/officeart/2005/8/layout/process1"/>
    <dgm:cxn modelId="{D3993F2E-58D1-4001-932D-24C418AECA93}" type="presOf" srcId="{56C74F59-D4C0-42F4-B030-B605B99052B2}" destId="{E7D9DD28-13E5-4FB0-AECF-E77CB8DB5D15}" srcOrd="0" destOrd="4" presId="urn:microsoft.com/office/officeart/2005/8/layout/process1"/>
    <dgm:cxn modelId="{A43CCE94-0471-49F2-907C-DCF552756B9F}" srcId="{A3E5AB16-ED56-4644-805E-326CF76AFFEF}" destId="{ED622381-2041-45B7-8CC3-E4104C62B2F7}" srcOrd="0" destOrd="0" parTransId="{3B027BB1-B534-4BD6-99EA-AFE575EBAC50}" sibTransId="{F8BE261A-D2DC-42A0-B2E0-FDFCBDC0652F}"/>
    <dgm:cxn modelId="{6CB42829-CB46-4113-9BD5-26723D06A749}" type="presOf" srcId="{ED622381-2041-45B7-8CC3-E4104C62B2F7}" destId="{7E8F5689-0715-4A0E-A3B7-BD141895EFE3}" srcOrd="0" destOrd="0" presId="urn:microsoft.com/office/officeart/2005/8/layout/process1"/>
    <dgm:cxn modelId="{FD594E49-6AC4-4C29-A61E-9A44DC44A5B6}" srcId="{A3E5AB16-ED56-4644-805E-326CF76AFFEF}" destId="{228D2B7C-9523-4E08-8275-E22384635F44}" srcOrd="2" destOrd="0" parTransId="{5262580E-8E4A-432F-8B3C-759F261F5D23}" sibTransId="{58CDEA77-74C0-4124-B2C5-723361F96A22}"/>
    <dgm:cxn modelId="{66D4FC64-AACF-4ACE-A805-65D5EC61829A}" srcId="{ED622381-2041-45B7-8CC3-E4104C62B2F7}" destId="{5AF47959-367C-40CB-A1FD-53D6810A2A4D}" srcOrd="3" destOrd="0" parTransId="{A6642050-0B8C-492E-9532-5CA466CD8255}" sibTransId="{D5FF57B4-81C0-4F73-ADAF-99E896301EEA}"/>
    <dgm:cxn modelId="{4EFA246B-9A11-4A09-80E4-4623D0113740}" type="presOf" srcId="{F8BE261A-D2DC-42A0-B2E0-FDFCBDC0652F}" destId="{29860B59-C0A5-4092-9D95-AE24B3865D6E}" srcOrd="1" destOrd="0" presId="urn:microsoft.com/office/officeart/2005/8/layout/process1"/>
    <dgm:cxn modelId="{62AB9B16-CC2D-4261-8E7A-630CBA0890DA}" type="presOf" srcId="{45536FEC-A47D-4271-A03F-EAAB8E3560F9}" destId="{09FAB76D-B115-4FE1-9357-694816F29691}" srcOrd="0" destOrd="1" presId="urn:microsoft.com/office/officeart/2005/8/layout/process1"/>
    <dgm:cxn modelId="{7A603BB9-B2E2-4911-BB65-9F1412AD42F7}" srcId="{228D2B7C-9523-4E08-8275-E22384635F44}" destId="{74841797-4F3C-4462-AAA2-88FDE652BD73}" srcOrd="4" destOrd="0" parTransId="{E5523F0A-1B02-425E-98F2-A728D76BF7FF}" sibTransId="{3C8E8C66-8E54-452A-B20C-D960548ADB2C}"/>
    <dgm:cxn modelId="{EF8BC971-9EA8-444B-9AC3-58C314CB6C7D}" type="presOf" srcId="{D7A61520-9CB6-49CD-88CA-B872548F9B45}" destId="{09FAB76D-B115-4FE1-9357-694816F29691}" srcOrd="0" destOrd="4" presId="urn:microsoft.com/office/officeart/2005/8/layout/process1"/>
    <dgm:cxn modelId="{083A6096-1698-49F7-88C0-34E95A0B8727}" type="presOf" srcId="{D8A4AE49-5B59-4935-98CD-8AC2D55AA769}" destId="{F386BCC7-FB1A-4F03-B8F5-3AD360192DC7}" srcOrd="0" destOrd="4" presId="urn:microsoft.com/office/officeart/2005/8/layout/process1"/>
    <dgm:cxn modelId="{F689C5DD-5A07-46ED-98F7-C985FDDFA095}" srcId="{ED622381-2041-45B7-8CC3-E4104C62B2F7}" destId="{B9EDFC97-FEE9-47FE-B01C-9B115B789EC4}" srcOrd="0" destOrd="0" parTransId="{D8FA7759-0D5C-4AAC-9457-9D9BBFE9F800}" sibTransId="{CDC55776-FC67-43A3-8948-841127414118}"/>
    <dgm:cxn modelId="{7E778AED-75FB-4A5F-8619-E3EB59F1AAC3}" srcId="{A3E5AB16-ED56-4644-805E-326CF76AFFEF}" destId="{2D3981A7-6122-4121-9DF1-7FF8E7BB2F48}" srcOrd="1" destOrd="0" parTransId="{F0C09065-8CB5-4199-8DD5-9954505DC349}" sibTransId="{8B1A4F6D-4435-4376-B2DB-340F65DFFA6B}"/>
    <dgm:cxn modelId="{5C2185FD-90A8-4359-A5A8-5288D25000C6}" type="presOf" srcId="{CCCF81D1-FF68-4366-A53B-6A15E6944B95}" destId="{F386BCC7-FB1A-4F03-B8F5-3AD360192DC7}" srcOrd="0" destOrd="5" presId="urn:microsoft.com/office/officeart/2005/8/layout/process1"/>
    <dgm:cxn modelId="{B6C485B7-9E09-4AB3-884C-763DF5D0FF91}" type="presOf" srcId="{74841797-4F3C-4462-AAA2-88FDE652BD73}" destId="{09FAB76D-B115-4FE1-9357-694816F29691}" srcOrd="0" destOrd="5" presId="urn:microsoft.com/office/officeart/2005/8/layout/process1"/>
    <dgm:cxn modelId="{CD18540D-1905-460F-B1EF-C204E35D6BF3}" type="presOf" srcId="{2D3981A7-6122-4121-9DF1-7FF8E7BB2F48}" destId="{F386BCC7-FB1A-4F03-B8F5-3AD360192DC7}" srcOrd="0" destOrd="0" presId="urn:microsoft.com/office/officeart/2005/8/layout/process1"/>
    <dgm:cxn modelId="{9AA97269-B754-45F5-BDE9-D20E12D3E661}" type="presOf" srcId="{228D2B7C-9523-4E08-8275-E22384635F44}" destId="{09FAB76D-B115-4FE1-9357-694816F29691}" srcOrd="0" destOrd="0" presId="urn:microsoft.com/office/officeart/2005/8/layout/process1"/>
    <dgm:cxn modelId="{F163FDB3-E99A-4B7C-9989-EFDC05A732CE}" type="presOf" srcId="{6BB3320F-5D42-4E69-9E04-84982C55840C}" destId="{09FAB76D-B115-4FE1-9357-694816F29691}" srcOrd="0" destOrd="2" presId="urn:microsoft.com/office/officeart/2005/8/layout/process1"/>
    <dgm:cxn modelId="{B7BA7DFF-DD86-4236-8493-51DFCD2A322C}" type="presOf" srcId="{58CDEA77-74C0-4124-B2C5-723361F96A22}" destId="{DC47186C-FFF3-4F5E-9EAB-2595439E5143}" srcOrd="1" destOrd="0" presId="urn:microsoft.com/office/officeart/2005/8/layout/process1"/>
    <dgm:cxn modelId="{1597F445-0CBE-4AB6-B381-98BA71B3B991}" srcId="{228D2B7C-9523-4E08-8275-E22384635F44}" destId="{EB1FC4BE-C52C-4DD4-B1CA-BC0115216D1B}" srcOrd="2" destOrd="0" parTransId="{3391CFF4-7AB2-4941-85CA-4C50A8A11086}" sibTransId="{C9B811A9-A80B-4CA3-A68B-DC5E670387DD}"/>
    <dgm:cxn modelId="{0BCA1C50-887C-4C32-A670-9F3FE96D7E43}" srcId="{228D2B7C-9523-4E08-8275-E22384635F44}" destId="{45536FEC-A47D-4271-A03F-EAAB8E3560F9}" srcOrd="0" destOrd="0" parTransId="{BDC52917-379A-41A7-9F71-BD06A45C7360}" sibTransId="{A3677989-A938-4DEF-BA36-9468D0AC32DD}"/>
    <dgm:cxn modelId="{7387E652-7DF6-4E6C-8C47-1A4C36F3EB0F}" srcId="{2D3981A7-6122-4121-9DF1-7FF8E7BB2F48}" destId="{D8A4AE49-5B59-4935-98CD-8AC2D55AA769}" srcOrd="3" destOrd="0" parTransId="{8BBF6802-E3A1-475E-844E-B2EF4FEE33D6}" sibTransId="{B27FFD14-EDEB-4928-B1D1-A225CE39DA6A}"/>
    <dgm:cxn modelId="{35FA2E90-CF70-45E9-9C95-6B5F9688AB94}" srcId="{717955F9-98C4-4B8B-B68E-45B571957465}" destId="{E04C130C-EEAC-49AE-95D5-6162BBE6CC40}" srcOrd="4" destOrd="0" parTransId="{707E3FD8-68D6-4887-B5A8-6E1F6C79031E}" sibTransId="{F06E4803-3142-4692-99CC-78FF93456B8D}"/>
    <dgm:cxn modelId="{65A407D6-3DAA-474A-AD47-3E623A512A42}" type="presOf" srcId="{717955F9-98C4-4B8B-B68E-45B571957465}" destId="{E7D9DD28-13E5-4FB0-AECF-E77CB8DB5D15}" srcOrd="0" destOrd="0" presId="urn:microsoft.com/office/officeart/2005/8/layout/process1"/>
    <dgm:cxn modelId="{731978FD-21DE-4391-8A4A-7735C63A12BC}" type="presOf" srcId="{F8BE261A-D2DC-42A0-B2E0-FDFCBDC0652F}" destId="{8AB3E540-C167-4348-84BA-729B2DC06499}" srcOrd="0" destOrd="0" presId="urn:microsoft.com/office/officeart/2005/8/layout/process1"/>
    <dgm:cxn modelId="{5A0CC7AE-0D71-4395-AAD0-D5E79ABCDF78}" type="presOf" srcId="{F733138C-61B9-4AF3-89F6-3F2801176710}" destId="{7E8F5689-0715-4A0E-A3B7-BD141895EFE3}" srcOrd="0" destOrd="2" presId="urn:microsoft.com/office/officeart/2005/8/layout/process1"/>
    <dgm:cxn modelId="{311C5110-0DD5-427B-A0C7-9A38131E8241}" type="presOf" srcId="{EB1FC4BE-C52C-4DD4-B1CA-BC0115216D1B}" destId="{09FAB76D-B115-4FE1-9357-694816F29691}" srcOrd="0" destOrd="3" presId="urn:microsoft.com/office/officeart/2005/8/layout/process1"/>
    <dgm:cxn modelId="{FB8A4A05-BAA2-4A8E-B822-3038F6F415D8}" type="presOf" srcId="{A3E5AB16-ED56-4644-805E-326CF76AFFEF}" destId="{F63FA610-830F-4863-98B4-3CFBED268AFF}" srcOrd="0" destOrd="0" presId="urn:microsoft.com/office/officeart/2005/8/layout/process1"/>
    <dgm:cxn modelId="{9A693049-F6F9-4566-B9C0-60E366A6601D}" type="presOf" srcId="{58CDEA77-74C0-4124-B2C5-723361F96A22}" destId="{F3366B98-5166-4F61-B9BD-2F32838E8C4F}" srcOrd="0" destOrd="0" presId="urn:microsoft.com/office/officeart/2005/8/layout/process1"/>
    <dgm:cxn modelId="{A4A852BB-154E-48A1-86F2-3E24C190BBAC}" type="presParOf" srcId="{F63FA610-830F-4863-98B4-3CFBED268AFF}" destId="{7E8F5689-0715-4A0E-A3B7-BD141895EFE3}" srcOrd="0" destOrd="0" presId="urn:microsoft.com/office/officeart/2005/8/layout/process1"/>
    <dgm:cxn modelId="{BEF05C97-65F0-4DF4-A91C-E5B7FCAF0856}" type="presParOf" srcId="{F63FA610-830F-4863-98B4-3CFBED268AFF}" destId="{8AB3E540-C167-4348-84BA-729B2DC06499}" srcOrd="1" destOrd="0" presId="urn:microsoft.com/office/officeart/2005/8/layout/process1"/>
    <dgm:cxn modelId="{1FDA9E70-A1C2-4964-906A-55E3A8D784D2}" type="presParOf" srcId="{8AB3E540-C167-4348-84BA-729B2DC06499}" destId="{29860B59-C0A5-4092-9D95-AE24B3865D6E}" srcOrd="0" destOrd="0" presId="urn:microsoft.com/office/officeart/2005/8/layout/process1"/>
    <dgm:cxn modelId="{4167EC97-DB76-479A-9565-A632692CE30F}" type="presParOf" srcId="{F63FA610-830F-4863-98B4-3CFBED268AFF}" destId="{F386BCC7-FB1A-4F03-B8F5-3AD360192DC7}" srcOrd="2" destOrd="0" presId="urn:microsoft.com/office/officeart/2005/8/layout/process1"/>
    <dgm:cxn modelId="{A23AF131-DAA1-42AC-80B9-4C8869E5DE04}" type="presParOf" srcId="{F63FA610-830F-4863-98B4-3CFBED268AFF}" destId="{AC4595AC-9F50-46E9-ADB8-1E6DD63CF613}" srcOrd="3" destOrd="0" presId="urn:microsoft.com/office/officeart/2005/8/layout/process1"/>
    <dgm:cxn modelId="{FAE87D99-D6BA-4EDB-B59A-D3B07EB888EF}" type="presParOf" srcId="{AC4595AC-9F50-46E9-ADB8-1E6DD63CF613}" destId="{562045E6-99AC-4DFC-9339-42C78B378605}" srcOrd="0" destOrd="0" presId="urn:microsoft.com/office/officeart/2005/8/layout/process1"/>
    <dgm:cxn modelId="{F93EA3E7-03DD-454C-807C-26D6A4D3AE1F}" type="presParOf" srcId="{F63FA610-830F-4863-98B4-3CFBED268AFF}" destId="{09FAB76D-B115-4FE1-9357-694816F29691}" srcOrd="4" destOrd="0" presId="urn:microsoft.com/office/officeart/2005/8/layout/process1"/>
    <dgm:cxn modelId="{97052C0B-A798-4AE7-B606-7C3F679C3E87}" type="presParOf" srcId="{F63FA610-830F-4863-98B4-3CFBED268AFF}" destId="{F3366B98-5166-4F61-B9BD-2F32838E8C4F}" srcOrd="5" destOrd="0" presId="urn:microsoft.com/office/officeart/2005/8/layout/process1"/>
    <dgm:cxn modelId="{3AFDE16E-1040-42A2-875A-2CCA881820DD}" type="presParOf" srcId="{F3366B98-5166-4F61-B9BD-2F32838E8C4F}" destId="{DC47186C-FFF3-4F5E-9EAB-2595439E5143}" srcOrd="0" destOrd="0" presId="urn:microsoft.com/office/officeart/2005/8/layout/process1"/>
    <dgm:cxn modelId="{BF90AD40-6716-42EE-AFFD-2825342C57E0}" type="presParOf" srcId="{F63FA610-830F-4863-98B4-3CFBED268AFF}" destId="{E7D9DD28-13E5-4FB0-AECF-E77CB8DB5D15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5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24934B8-D02B-4A3C-A3D8-10092D9F66AC}" type="doc">
      <dgm:prSet loTypeId="urn:microsoft.com/office/officeart/2005/8/layout/hProcess11" loCatId="process" qsTypeId="urn:microsoft.com/office/officeart/2005/8/quickstyle/simple1" qsCatId="simple" csTypeId="urn:microsoft.com/office/officeart/2005/8/colors/accent3_2" csCatId="accent3" phldr="1"/>
      <dgm:spPr/>
    </dgm:pt>
    <dgm:pt modelId="{7F3A53C3-A00F-4430-82B5-526DB1B216C1}">
      <dgm:prSet phldrT="[Texto]" custT="1"/>
      <dgm:spPr/>
      <dgm:t>
        <a:bodyPr/>
        <a:lstStyle/>
        <a:p>
          <a:pPr algn="l"/>
          <a:r>
            <a:rPr lang="es-ES" sz="1400" dirty="0" smtClean="0"/>
            <a:t>Convocatoria</a:t>
          </a:r>
          <a:endParaRPr lang="es-ES" sz="1400" dirty="0"/>
        </a:p>
      </dgm:t>
    </dgm:pt>
    <dgm:pt modelId="{0ABA1EC4-8BBC-4109-96D2-E96CC930F215}" type="parTrans" cxnId="{7041FD57-47F1-4982-AFDC-85CC0B9735C5}">
      <dgm:prSet/>
      <dgm:spPr/>
      <dgm:t>
        <a:bodyPr/>
        <a:lstStyle/>
        <a:p>
          <a:endParaRPr lang="es-ES" sz="3200"/>
        </a:p>
      </dgm:t>
    </dgm:pt>
    <dgm:pt modelId="{3EBD618D-5096-4C66-A0D6-339CDAEBB7FF}" type="sibTrans" cxnId="{7041FD57-47F1-4982-AFDC-85CC0B9735C5}">
      <dgm:prSet/>
      <dgm:spPr/>
      <dgm:t>
        <a:bodyPr/>
        <a:lstStyle/>
        <a:p>
          <a:endParaRPr lang="es-ES" sz="3200"/>
        </a:p>
      </dgm:t>
    </dgm:pt>
    <dgm:pt modelId="{83BDCE4A-A17C-4D24-9E8E-5CA66BADBFCE}">
      <dgm:prSet phldrT="[Texto]" custT="1"/>
      <dgm:spPr/>
      <dgm:t>
        <a:bodyPr/>
        <a:lstStyle/>
        <a:p>
          <a:r>
            <a:rPr lang="es-ES" sz="1400" dirty="0" smtClean="0"/>
            <a:t>Aclaraciones</a:t>
          </a:r>
          <a:endParaRPr lang="es-ES" sz="1400" dirty="0"/>
        </a:p>
      </dgm:t>
    </dgm:pt>
    <dgm:pt modelId="{122758CA-B0FE-401A-AC2A-F479012A6D5F}" type="parTrans" cxnId="{453729FB-8100-46BB-A6D6-763A57C0125A}">
      <dgm:prSet/>
      <dgm:spPr/>
      <dgm:t>
        <a:bodyPr/>
        <a:lstStyle/>
        <a:p>
          <a:endParaRPr lang="es-ES" sz="3200"/>
        </a:p>
      </dgm:t>
    </dgm:pt>
    <dgm:pt modelId="{53C11E53-0D30-4960-BC84-2E057E62B6AF}" type="sibTrans" cxnId="{453729FB-8100-46BB-A6D6-763A57C0125A}">
      <dgm:prSet/>
      <dgm:spPr/>
      <dgm:t>
        <a:bodyPr/>
        <a:lstStyle/>
        <a:p>
          <a:endParaRPr lang="es-ES" sz="3200"/>
        </a:p>
      </dgm:t>
    </dgm:pt>
    <dgm:pt modelId="{8749E763-D983-4657-899B-54E50835854A}">
      <dgm:prSet phldrT="[Texto]" custT="1"/>
      <dgm:spPr/>
      <dgm:t>
        <a:bodyPr/>
        <a:lstStyle/>
        <a:p>
          <a:r>
            <a:rPr lang="es-ES" sz="1400" dirty="0" smtClean="0"/>
            <a:t>Envío de Ofertas</a:t>
          </a:r>
          <a:endParaRPr lang="es-ES" sz="1400" dirty="0"/>
        </a:p>
      </dgm:t>
    </dgm:pt>
    <dgm:pt modelId="{D4F9CD14-CFE6-430A-9DC6-59FA0767B996}" type="parTrans" cxnId="{B63A779B-4BEB-4B1D-AD0E-0BCB4FC60B79}">
      <dgm:prSet/>
      <dgm:spPr/>
      <dgm:t>
        <a:bodyPr/>
        <a:lstStyle/>
        <a:p>
          <a:endParaRPr lang="es-ES" sz="3200"/>
        </a:p>
      </dgm:t>
    </dgm:pt>
    <dgm:pt modelId="{2819DB13-65FC-4693-A1B2-BED47863E973}" type="sibTrans" cxnId="{B63A779B-4BEB-4B1D-AD0E-0BCB4FC60B79}">
      <dgm:prSet/>
      <dgm:spPr/>
      <dgm:t>
        <a:bodyPr/>
        <a:lstStyle/>
        <a:p>
          <a:endParaRPr lang="es-ES" sz="3200"/>
        </a:p>
      </dgm:t>
    </dgm:pt>
    <dgm:pt modelId="{E7FC0943-DD66-4DC7-A273-442FC505429F}">
      <dgm:prSet phldrT="[Texto]" custT="1"/>
      <dgm:spPr/>
      <dgm:t>
        <a:bodyPr/>
        <a:lstStyle/>
        <a:p>
          <a:r>
            <a:rPr lang="es-ES" sz="1400" dirty="0" smtClean="0"/>
            <a:t>Adjudicación</a:t>
          </a:r>
          <a:endParaRPr lang="es-ES" sz="1400" dirty="0"/>
        </a:p>
      </dgm:t>
    </dgm:pt>
    <dgm:pt modelId="{C16E0BBE-C104-4681-BA9F-55A9BD18FF10}" type="parTrans" cxnId="{0481E0C2-CB98-4B4C-9399-19FB6EBEACBC}">
      <dgm:prSet/>
      <dgm:spPr/>
      <dgm:t>
        <a:bodyPr/>
        <a:lstStyle/>
        <a:p>
          <a:endParaRPr lang="es-ES" sz="3200"/>
        </a:p>
      </dgm:t>
    </dgm:pt>
    <dgm:pt modelId="{D09F0B5A-C76C-4396-AED1-B3849F3807E8}" type="sibTrans" cxnId="{0481E0C2-CB98-4B4C-9399-19FB6EBEACBC}">
      <dgm:prSet/>
      <dgm:spPr/>
      <dgm:t>
        <a:bodyPr/>
        <a:lstStyle/>
        <a:p>
          <a:endParaRPr lang="es-ES" sz="3200"/>
        </a:p>
      </dgm:t>
    </dgm:pt>
    <dgm:pt modelId="{D10DBB48-3B99-46F6-A20E-71A8C6C823B3}">
      <dgm:prSet phldrT="[Texto]" custT="1"/>
      <dgm:spPr/>
      <dgm:t>
        <a:bodyPr/>
        <a:lstStyle/>
        <a:p>
          <a:r>
            <a:rPr lang="es-ES" sz="1400" dirty="0" smtClean="0"/>
            <a:t>Firma de Contrato</a:t>
          </a:r>
          <a:endParaRPr lang="es-ES" sz="1400" dirty="0"/>
        </a:p>
      </dgm:t>
    </dgm:pt>
    <dgm:pt modelId="{7D1C035C-252D-4DD1-9F65-601A5A567C4E}" type="parTrans" cxnId="{AFB2E7F9-181B-4A92-A42E-A0842458FB3A}">
      <dgm:prSet/>
      <dgm:spPr/>
      <dgm:t>
        <a:bodyPr/>
        <a:lstStyle/>
        <a:p>
          <a:endParaRPr lang="es-ES" sz="3200"/>
        </a:p>
      </dgm:t>
    </dgm:pt>
    <dgm:pt modelId="{C59D7F82-616D-45BE-A022-DFC325AC02D3}" type="sibTrans" cxnId="{AFB2E7F9-181B-4A92-A42E-A0842458FB3A}">
      <dgm:prSet/>
      <dgm:spPr/>
      <dgm:t>
        <a:bodyPr/>
        <a:lstStyle/>
        <a:p>
          <a:endParaRPr lang="es-ES" sz="3200"/>
        </a:p>
      </dgm:t>
    </dgm:pt>
    <dgm:pt modelId="{E36892EA-8D65-4423-8FBE-6BF8A5AEF29E}">
      <dgm:prSet phldrT="[Texto]" custT="1"/>
      <dgm:spPr/>
      <dgm:t>
        <a:bodyPr/>
        <a:lstStyle/>
        <a:p>
          <a:r>
            <a:rPr lang="es-ES" sz="1400" dirty="0" smtClean="0"/>
            <a:t>10 días</a:t>
          </a:r>
          <a:endParaRPr lang="es-ES" sz="1400" dirty="0"/>
        </a:p>
      </dgm:t>
    </dgm:pt>
    <dgm:pt modelId="{A9475D84-C262-4969-A70C-D8BC8AD01770}" type="parTrans" cxnId="{8340D8B0-213F-4F26-86F7-4C13E0A74439}">
      <dgm:prSet/>
      <dgm:spPr/>
      <dgm:t>
        <a:bodyPr/>
        <a:lstStyle/>
        <a:p>
          <a:endParaRPr lang="es-ES" sz="3200"/>
        </a:p>
      </dgm:t>
    </dgm:pt>
    <dgm:pt modelId="{F274CCEE-7F06-4988-A6A0-8A3A85034288}" type="sibTrans" cxnId="{8340D8B0-213F-4F26-86F7-4C13E0A74439}">
      <dgm:prSet/>
      <dgm:spPr/>
      <dgm:t>
        <a:bodyPr/>
        <a:lstStyle/>
        <a:p>
          <a:endParaRPr lang="es-ES" sz="3200"/>
        </a:p>
      </dgm:t>
    </dgm:pt>
    <dgm:pt modelId="{5F8ADD7A-8069-4DE2-8AEC-2786D3B72006}">
      <dgm:prSet phldrT="[Texto]" custT="1"/>
      <dgm:spPr/>
      <dgm:t>
        <a:bodyPr/>
        <a:lstStyle/>
        <a:p>
          <a:r>
            <a:rPr lang="es-ES" sz="1400" dirty="0" smtClean="0"/>
            <a:t>15 días</a:t>
          </a:r>
          <a:endParaRPr lang="es-ES" sz="1400" dirty="0"/>
        </a:p>
      </dgm:t>
    </dgm:pt>
    <dgm:pt modelId="{458DD409-55DF-4F40-B498-5AE08933E692}" type="parTrans" cxnId="{52BB577D-44D9-4B10-8BDD-E1FB2CB09C15}">
      <dgm:prSet/>
      <dgm:spPr/>
      <dgm:t>
        <a:bodyPr/>
        <a:lstStyle/>
        <a:p>
          <a:endParaRPr lang="es-ES" sz="3200"/>
        </a:p>
      </dgm:t>
    </dgm:pt>
    <dgm:pt modelId="{EA958DBD-638A-4129-9DB7-84F2FF9D9C1F}" type="sibTrans" cxnId="{52BB577D-44D9-4B10-8BDD-E1FB2CB09C15}">
      <dgm:prSet/>
      <dgm:spPr/>
      <dgm:t>
        <a:bodyPr/>
        <a:lstStyle/>
        <a:p>
          <a:endParaRPr lang="es-ES" sz="3200"/>
        </a:p>
      </dgm:t>
    </dgm:pt>
    <dgm:pt modelId="{002C453D-08A4-456F-A939-20BB0BDA91CD}">
      <dgm:prSet phldrT="[Texto]" custT="1"/>
      <dgm:spPr/>
      <dgm:t>
        <a:bodyPr/>
        <a:lstStyle/>
        <a:p>
          <a:r>
            <a:rPr lang="es-ES" sz="1400" dirty="0" smtClean="0"/>
            <a:t>Análisis de Ofertas</a:t>
          </a:r>
          <a:endParaRPr lang="es-ES" sz="1400" dirty="0"/>
        </a:p>
      </dgm:t>
    </dgm:pt>
    <dgm:pt modelId="{D85BD293-C0BC-42A5-AF5A-EBA2999557B7}" type="sibTrans" cxnId="{9A115D04-D608-41DE-9D2A-2266C4D997A8}">
      <dgm:prSet/>
      <dgm:spPr/>
      <dgm:t>
        <a:bodyPr/>
        <a:lstStyle/>
        <a:p>
          <a:endParaRPr lang="es-ES" sz="3200"/>
        </a:p>
      </dgm:t>
    </dgm:pt>
    <dgm:pt modelId="{2228ADEB-BAE2-40AD-9FD6-923F58AB580C}" type="parTrans" cxnId="{9A115D04-D608-41DE-9D2A-2266C4D997A8}">
      <dgm:prSet/>
      <dgm:spPr/>
      <dgm:t>
        <a:bodyPr/>
        <a:lstStyle/>
        <a:p>
          <a:endParaRPr lang="es-ES" sz="3200"/>
        </a:p>
      </dgm:t>
    </dgm:pt>
    <dgm:pt modelId="{D45106D0-FA76-49F1-90D9-59D53581DC07}">
      <dgm:prSet phldrT="[Texto]" custT="1"/>
      <dgm:spPr/>
      <dgm:t>
        <a:bodyPr/>
        <a:lstStyle/>
        <a:p>
          <a:r>
            <a:rPr lang="es-ES" sz="1400" dirty="0" smtClean="0"/>
            <a:t>10 días</a:t>
          </a:r>
          <a:endParaRPr lang="es-ES" sz="1400" dirty="0"/>
        </a:p>
      </dgm:t>
    </dgm:pt>
    <dgm:pt modelId="{432CB9E3-4C6B-4D66-9BCF-DE695730DDD6}" type="parTrans" cxnId="{B153101B-5400-438A-9446-C27A74583B3E}">
      <dgm:prSet/>
      <dgm:spPr/>
      <dgm:t>
        <a:bodyPr/>
        <a:lstStyle/>
        <a:p>
          <a:endParaRPr lang="es-ES" sz="3200"/>
        </a:p>
      </dgm:t>
    </dgm:pt>
    <dgm:pt modelId="{ECEB3FE9-0325-495D-96ED-47806F7C7BF1}" type="sibTrans" cxnId="{B153101B-5400-438A-9446-C27A74583B3E}">
      <dgm:prSet/>
      <dgm:spPr/>
      <dgm:t>
        <a:bodyPr/>
        <a:lstStyle/>
        <a:p>
          <a:endParaRPr lang="es-ES" sz="3200"/>
        </a:p>
      </dgm:t>
    </dgm:pt>
    <dgm:pt modelId="{8D748E4E-AC15-4B59-B2B8-360A63B7A2DD}">
      <dgm:prSet phldrT="[Texto]" custT="1"/>
      <dgm:spPr/>
      <dgm:t>
        <a:bodyPr/>
        <a:lstStyle/>
        <a:p>
          <a:r>
            <a:rPr lang="es-ES" sz="1400" dirty="0" smtClean="0"/>
            <a:t>1 día</a:t>
          </a:r>
          <a:endParaRPr lang="es-ES" sz="1400" dirty="0"/>
        </a:p>
      </dgm:t>
    </dgm:pt>
    <dgm:pt modelId="{C1DBF843-33AD-40D5-B22C-A21EE7D527EE}" type="parTrans" cxnId="{6F212F51-D48F-4FBE-8050-C0D342D81DC3}">
      <dgm:prSet/>
      <dgm:spPr/>
      <dgm:t>
        <a:bodyPr/>
        <a:lstStyle/>
        <a:p>
          <a:endParaRPr lang="es-ES" sz="3200"/>
        </a:p>
      </dgm:t>
    </dgm:pt>
    <dgm:pt modelId="{BA7FC253-1CB5-48A0-89A4-3EF24DAC147E}" type="sibTrans" cxnId="{6F212F51-D48F-4FBE-8050-C0D342D81DC3}">
      <dgm:prSet/>
      <dgm:spPr/>
      <dgm:t>
        <a:bodyPr/>
        <a:lstStyle/>
        <a:p>
          <a:endParaRPr lang="es-ES" sz="3200"/>
        </a:p>
      </dgm:t>
    </dgm:pt>
    <dgm:pt modelId="{0A5E3AE2-5888-43F0-BE11-65EC57CBEC61}">
      <dgm:prSet phldrT="[Texto]" custT="1"/>
      <dgm:spPr/>
      <dgm:t>
        <a:bodyPr/>
        <a:lstStyle/>
        <a:p>
          <a:r>
            <a:rPr lang="es-ES" sz="1400" dirty="0" smtClean="0"/>
            <a:t>5 días</a:t>
          </a:r>
          <a:endParaRPr lang="es-ES" sz="1400" dirty="0"/>
        </a:p>
      </dgm:t>
    </dgm:pt>
    <dgm:pt modelId="{6BAA4C03-3A07-4C35-A0EC-C068912956A1}" type="parTrans" cxnId="{14A0D631-A189-45CA-8692-23D9B7C6CBC8}">
      <dgm:prSet/>
      <dgm:spPr/>
      <dgm:t>
        <a:bodyPr/>
        <a:lstStyle/>
        <a:p>
          <a:endParaRPr lang="es-ES" sz="3200"/>
        </a:p>
      </dgm:t>
    </dgm:pt>
    <dgm:pt modelId="{9A2FCAFD-1B09-4F30-AE54-51B0825A8D56}" type="sibTrans" cxnId="{14A0D631-A189-45CA-8692-23D9B7C6CBC8}">
      <dgm:prSet/>
      <dgm:spPr/>
      <dgm:t>
        <a:bodyPr/>
        <a:lstStyle/>
        <a:p>
          <a:endParaRPr lang="es-ES" sz="3200"/>
        </a:p>
      </dgm:t>
    </dgm:pt>
    <dgm:pt modelId="{001890BE-3CAA-4985-B6B6-09BE33F77105}">
      <dgm:prSet phldrT="[Texto]" custT="1"/>
      <dgm:spPr/>
      <dgm:t>
        <a:bodyPr/>
        <a:lstStyle/>
        <a:p>
          <a:pPr algn="ctr"/>
          <a:r>
            <a:rPr lang="es-ES" sz="1400" dirty="0" smtClean="0"/>
            <a:t>1 día</a:t>
          </a:r>
          <a:endParaRPr lang="es-ES" sz="1400" dirty="0"/>
        </a:p>
      </dgm:t>
    </dgm:pt>
    <dgm:pt modelId="{FD6B1553-BAD7-4F42-96A6-F319A31A689E}" type="sibTrans" cxnId="{A09B9BEF-7555-4844-B4FD-76AC5BFB6677}">
      <dgm:prSet/>
      <dgm:spPr/>
      <dgm:t>
        <a:bodyPr/>
        <a:lstStyle/>
        <a:p>
          <a:endParaRPr lang="es-ES" sz="3200"/>
        </a:p>
      </dgm:t>
    </dgm:pt>
    <dgm:pt modelId="{AF7C65FD-989D-41D5-A49B-ECDA33B07768}" type="parTrans" cxnId="{A09B9BEF-7555-4844-B4FD-76AC5BFB6677}">
      <dgm:prSet/>
      <dgm:spPr/>
      <dgm:t>
        <a:bodyPr/>
        <a:lstStyle/>
        <a:p>
          <a:endParaRPr lang="es-ES" sz="3200"/>
        </a:p>
      </dgm:t>
    </dgm:pt>
    <dgm:pt modelId="{3AC27432-51C9-4EB7-B9E3-8FB8A76C72FD}" type="pres">
      <dgm:prSet presAssocID="{924934B8-D02B-4A3C-A3D8-10092D9F66AC}" presName="Name0" presStyleCnt="0">
        <dgm:presLayoutVars>
          <dgm:dir/>
          <dgm:resizeHandles val="exact"/>
        </dgm:presLayoutVars>
      </dgm:prSet>
      <dgm:spPr/>
    </dgm:pt>
    <dgm:pt modelId="{D433037F-8E4A-4F69-842F-E6B1EE9E9ED9}" type="pres">
      <dgm:prSet presAssocID="{924934B8-D02B-4A3C-A3D8-10092D9F66AC}" presName="arrow" presStyleLbl="bgShp" presStyleIdx="0" presStyleCnt="1"/>
      <dgm:spPr/>
    </dgm:pt>
    <dgm:pt modelId="{C2A42C00-3879-4AF5-B73A-F5F7C0896961}" type="pres">
      <dgm:prSet presAssocID="{924934B8-D02B-4A3C-A3D8-10092D9F66AC}" presName="points" presStyleCnt="0"/>
      <dgm:spPr/>
    </dgm:pt>
    <dgm:pt modelId="{12D2C6B7-8ADE-48D1-8BD4-C173FEA24750}" type="pres">
      <dgm:prSet presAssocID="{7F3A53C3-A00F-4430-82B5-526DB1B216C1}" presName="compositeA" presStyleCnt="0"/>
      <dgm:spPr/>
    </dgm:pt>
    <dgm:pt modelId="{F347CB7C-4DC9-4EC2-83AE-0F5957DAA3A8}" type="pres">
      <dgm:prSet presAssocID="{7F3A53C3-A00F-4430-82B5-526DB1B216C1}" presName="textA" presStyleLbl="revTx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7573075-E02A-47B0-81AB-E34395321872}" type="pres">
      <dgm:prSet presAssocID="{7F3A53C3-A00F-4430-82B5-526DB1B216C1}" presName="circleA" presStyleLbl="node1" presStyleIdx="0" presStyleCnt="6"/>
      <dgm:spPr/>
    </dgm:pt>
    <dgm:pt modelId="{7E229FB9-CE48-4C0C-B85F-80DAA3C9311E}" type="pres">
      <dgm:prSet presAssocID="{7F3A53C3-A00F-4430-82B5-526DB1B216C1}" presName="spaceA" presStyleCnt="0"/>
      <dgm:spPr/>
    </dgm:pt>
    <dgm:pt modelId="{195161C9-F4A3-4246-A129-949A6206F1DD}" type="pres">
      <dgm:prSet presAssocID="{3EBD618D-5096-4C66-A0D6-339CDAEBB7FF}" presName="space" presStyleCnt="0"/>
      <dgm:spPr/>
    </dgm:pt>
    <dgm:pt modelId="{57E24F41-7DA1-4240-9E67-6EB812660163}" type="pres">
      <dgm:prSet presAssocID="{83BDCE4A-A17C-4D24-9E8E-5CA66BADBFCE}" presName="compositeB" presStyleCnt="0"/>
      <dgm:spPr/>
    </dgm:pt>
    <dgm:pt modelId="{268727AF-2238-4BA7-AB98-974C19B2E355}" type="pres">
      <dgm:prSet presAssocID="{83BDCE4A-A17C-4D24-9E8E-5CA66BADBFCE}" presName="textB" presStyleLbl="revTx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D16F610-8988-437D-89AD-CBC5218ED435}" type="pres">
      <dgm:prSet presAssocID="{83BDCE4A-A17C-4D24-9E8E-5CA66BADBFCE}" presName="circleB" presStyleLbl="node1" presStyleIdx="1" presStyleCnt="6"/>
      <dgm:spPr/>
    </dgm:pt>
    <dgm:pt modelId="{CD9B2733-1D7F-4132-9899-CA7EDF79B78C}" type="pres">
      <dgm:prSet presAssocID="{83BDCE4A-A17C-4D24-9E8E-5CA66BADBFCE}" presName="spaceB" presStyleCnt="0"/>
      <dgm:spPr/>
    </dgm:pt>
    <dgm:pt modelId="{A722BB3D-8AE7-41BE-B607-A8DDD1CDE106}" type="pres">
      <dgm:prSet presAssocID="{53C11E53-0D30-4960-BC84-2E057E62B6AF}" presName="space" presStyleCnt="0"/>
      <dgm:spPr/>
    </dgm:pt>
    <dgm:pt modelId="{414607F7-009F-44DA-85B5-3D63112DACE4}" type="pres">
      <dgm:prSet presAssocID="{8749E763-D983-4657-899B-54E50835854A}" presName="compositeA" presStyleCnt="0"/>
      <dgm:spPr/>
    </dgm:pt>
    <dgm:pt modelId="{D8668BB6-F8ED-4262-A2AE-13DF6653B181}" type="pres">
      <dgm:prSet presAssocID="{8749E763-D983-4657-899B-54E50835854A}" presName="textA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94E43B0-5BF6-4B77-96F2-DADE469A1887}" type="pres">
      <dgm:prSet presAssocID="{8749E763-D983-4657-899B-54E50835854A}" presName="circleA" presStyleLbl="node1" presStyleIdx="2" presStyleCnt="6"/>
      <dgm:spPr/>
    </dgm:pt>
    <dgm:pt modelId="{4933E4F8-CC3B-409C-951C-E492DEEA156D}" type="pres">
      <dgm:prSet presAssocID="{8749E763-D983-4657-899B-54E50835854A}" presName="spaceA" presStyleCnt="0"/>
      <dgm:spPr/>
    </dgm:pt>
    <dgm:pt modelId="{35741DCF-A95B-44F4-8420-B7AC0D9D3E3D}" type="pres">
      <dgm:prSet presAssocID="{2819DB13-65FC-4693-A1B2-BED47863E973}" presName="space" presStyleCnt="0"/>
      <dgm:spPr/>
    </dgm:pt>
    <dgm:pt modelId="{FD8EBE68-AEDE-41FB-8E80-50B8F520D046}" type="pres">
      <dgm:prSet presAssocID="{002C453D-08A4-456F-A939-20BB0BDA91CD}" presName="compositeB" presStyleCnt="0"/>
      <dgm:spPr/>
    </dgm:pt>
    <dgm:pt modelId="{60A4DA20-550B-4F73-AF5E-B85DB9FFC15F}" type="pres">
      <dgm:prSet presAssocID="{002C453D-08A4-456F-A939-20BB0BDA91CD}" presName="textB" presStyleLbl="revTx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09964A9-2865-438B-8198-5B14B0ED07A3}" type="pres">
      <dgm:prSet presAssocID="{002C453D-08A4-456F-A939-20BB0BDA91CD}" presName="circleB" presStyleLbl="node1" presStyleIdx="3" presStyleCnt="6"/>
      <dgm:spPr/>
    </dgm:pt>
    <dgm:pt modelId="{631CB75E-9940-4862-90F8-0F67804B423B}" type="pres">
      <dgm:prSet presAssocID="{002C453D-08A4-456F-A939-20BB0BDA91CD}" presName="spaceB" presStyleCnt="0"/>
      <dgm:spPr/>
    </dgm:pt>
    <dgm:pt modelId="{42688A66-F0EB-415E-A70C-24D3BC69A8D1}" type="pres">
      <dgm:prSet presAssocID="{D85BD293-C0BC-42A5-AF5A-EBA2999557B7}" presName="space" presStyleCnt="0"/>
      <dgm:spPr/>
    </dgm:pt>
    <dgm:pt modelId="{95745DFD-EB36-4086-AFDE-742C45F56F46}" type="pres">
      <dgm:prSet presAssocID="{E7FC0943-DD66-4DC7-A273-442FC505429F}" presName="compositeA" presStyleCnt="0"/>
      <dgm:spPr/>
    </dgm:pt>
    <dgm:pt modelId="{894CB701-6BC9-43AE-B214-5E28192CD57E}" type="pres">
      <dgm:prSet presAssocID="{E7FC0943-DD66-4DC7-A273-442FC505429F}" presName="textA" presStyleLbl="revTx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D516E5E-C250-4F13-8336-7C46114B4540}" type="pres">
      <dgm:prSet presAssocID="{E7FC0943-DD66-4DC7-A273-442FC505429F}" presName="circleA" presStyleLbl="node1" presStyleIdx="4" presStyleCnt="6"/>
      <dgm:spPr/>
    </dgm:pt>
    <dgm:pt modelId="{3A9A4751-6A23-4D52-BC16-9B42A9AC10BC}" type="pres">
      <dgm:prSet presAssocID="{E7FC0943-DD66-4DC7-A273-442FC505429F}" presName="spaceA" presStyleCnt="0"/>
      <dgm:spPr/>
    </dgm:pt>
    <dgm:pt modelId="{183C9D6A-9451-42D2-A32C-57822C4C634A}" type="pres">
      <dgm:prSet presAssocID="{D09F0B5A-C76C-4396-AED1-B3849F3807E8}" presName="space" presStyleCnt="0"/>
      <dgm:spPr/>
    </dgm:pt>
    <dgm:pt modelId="{F5748A1F-CDBE-427C-85D0-8E9F0B5B90C5}" type="pres">
      <dgm:prSet presAssocID="{D10DBB48-3B99-46F6-A20E-71A8C6C823B3}" presName="compositeB" presStyleCnt="0"/>
      <dgm:spPr/>
    </dgm:pt>
    <dgm:pt modelId="{8A87D189-5F31-4DC7-8700-9C27131EEC82}" type="pres">
      <dgm:prSet presAssocID="{D10DBB48-3B99-46F6-A20E-71A8C6C823B3}" presName="textB" presStyleLbl="revTx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2FA55DE-71EE-4D22-A353-6E71B3EE8AC7}" type="pres">
      <dgm:prSet presAssocID="{D10DBB48-3B99-46F6-A20E-71A8C6C823B3}" presName="circleB" presStyleLbl="node1" presStyleIdx="5" presStyleCnt="6"/>
      <dgm:spPr/>
    </dgm:pt>
    <dgm:pt modelId="{F3E368B1-463E-4E54-A391-4F0395212CB6}" type="pres">
      <dgm:prSet presAssocID="{D10DBB48-3B99-46F6-A20E-71A8C6C823B3}" presName="spaceB" presStyleCnt="0"/>
      <dgm:spPr/>
    </dgm:pt>
  </dgm:ptLst>
  <dgm:cxnLst>
    <dgm:cxn modelId="{D14F5B24-56DB-4957-A882-61432D0C2D26}" type="presOf" srcId="{001890BE-3CAA-4985-B6B6-09BE33F77105}" destId="{F347CB7C-4DC9-4EC2-83AE-0F5957DAA3A8}" srcOrd="0" destOrd="1" presId="urn:microsoft.com/office/officeart/2005/8/layout/hProcess11"/>
    <dgm:cxn modelId="{52BB577D-44D9-4B10-8BDD-E1FB2CB09C15}" srcId="{8749E763-D983-4657-899B-54E50835854A}" destId="{5F8ADD7A-8069-4DE2-8AEC-2786D3B72006}" srcOrd="0" destOrd="0" parTransId="{458DD409-55DF-4F40-B498-5AE08933E692}" sibTransId="{EA958DBD-638A-4129-9DB7-84F2FF9D9C1F}"/>
    <dgm:cxn modelId="{AFB2E7F9-181B-4A92-A42E-A0842458FB3A}" srcId="{924934B8-D02B-4A3C-A3D8-10092D9F66AC}" destId="{D10DBB48-3B99-46F6-A20E-71A8C6C823B3}" srcOrd="5" destOrd="0" parTransId="{7D1C035C-252D-4DD1-9F65-601A5A567C4E}" sibTransId="{C59D7F82-616D-45BE-A022-DFC325AC02D3}"/>
    <dgm:cxn modelId="{B63A779B-4BEB-4B1D-AD0E-0BCB4FC60B79}" srcId="{924934B8-D02B-4A3C-A3D8-10092D9F66AC}" destId="{8749E763-D983-4657-899B-54E50835854A}" srcOrd="2" destOrd="0" parTransId="{D4F9CD14-CFE6-430A-9DC6-59FA0767B996}" sibTransId="{2819DB13-65FC-4693-A1B2-BED47863E973}"/>
    <dgm:cxn modelId="{0481E0C2-CB98-4B4C-9399-19FB6EBEACBC}" srcId="{924934B8-D02B-4A3C-A3D8-10092D9F66AC}" destId="{E7FC0943-DD66-4DC7-A273-442FC505429F}" srcOrd="4" destOrd="0" parTransId="{C16E0BBE-C104-4681-BA9F-55A9BD18FF10}" sibTransId="{D09F0B5A-C76C-4396-AED1-B3849F3807E8}"/>
    <dgm:cxn modelId="{9A115D04-D608-41DE-9D2A-2266C4D997A8}" srcId="{924934B8-D02B-4A3C-A3D8-10092D9F66AC}" destId="{002C453D-08A4-456F-A939-20BB0BDA91CD}" srcOrd="3" destOrd="0" parTransId="{2228ADEB-BAE2-40AD-9FD6-923F58AB580C}" sibTransId="{D85BD293-C0BC-42A5-AF5A-EBA2999557B7}"/>
    <dgm:cxn modelId="{DD8B565E-3639-4726-9D81-1506734133ED}" type="presOf" srcId="{D45106D0-FA76-49F1-90D9-59D53581DC07}" destId="{60A4DA20-550B-4F73-AF5E-B85DB9FFC15F}" srcOrd="0" destOrd="1" presId="urn:microsoft.com/office/officeart/2005/8/layout/hProcess11"/>
    <dgm:cxn modelId="{1F6D497F-14B8-457E-A7BE-A134C0D9129D}" type="presOf" srcId="{E7FC0943-DD66-4DC7-A273-442FC505429F}" destId="{894CB701-6BC9-43AE-B214-5E28192CD57E}" srcOrd="0" destOrd="0" presId="urn:microsoft.com/office/officeart/2005/8/layout/hProcess11"/>
    <dgm:cxn modelId="{D5878897-6AEA-413D-B1AA-BF4213D57121}" type="presOf" srcId="{8749E763-D983-4657-899B-54E50835854A}" destId="{D8668BB6-F8ED-4262-A2AE-13DF6653B181}" srcOrd="0" destOrd="0" presId="urn:microsoft.com/office/officeart/2005/8/layout/hProcess11"/>
    <dgm:cxn modelId="{16C8AF3A-C19D-4A02-B058-87DD14E497EA}" type="presOf" srcId="{924934B8-D02B-4A3C-A3D8-10092D9F66AC}" destId="{3AC27432-51C9-4EB7-B9E3-8FB8A76C72FD}" srcOrd="0" destOrd="0" presId="urn:microsoft.com/office/officeart/2005/8/layout/hProcess11"/>
    <dgm:cxn modelId="{7041FD57-47F1-4982-AFDC-85CC0B9735C5}" srcId="{924934B8-D02B-4A3C-A3D8-10092D9F66AC}" destId="{7F3A53C3-A00F-4430-82B5-526DB1B216C1}" srcOrd="0" destOrd="0" parTransId="{0ABA1EC4-8BBC-4109-96D2-E96CC930F215}" sibTransId="{3EBD618D-5096-4C66-A0D6-339CDAEBB7FF}"/>
    <dgm:cxn modelId="{A24C6A04-F3E4-4498-8DE2-5E390A6EA8B4}" type="presOf" srcId="{83BDCE4A-A17C-4D24-9E8E-5CA66BADBFCE}" destId="{268727AF-2238-4BA7-AB98-974C19B2E355}" srcOrd="0" destOrd="0" presId="urn:microsoft.com/office/officeart/2005/8/layout/hProcess11"/>
    <dgm:cxn modelId="{A09B9BEF-7555-4844-B4FD-76AC5BFB6677}" srcId="{7F3A53C3-A00F-4430-82B5-526DB1B216C1}" destId="{001890BE-3CAA-4985-B6B6-09BE33F77105}" srcOrd="0" destOrd="0" parTransId="{AF7C65FD-989D-41D5-A49B-ECDA33B07768}" sibTransId="{FD6B1553-BAD7-4F42-96A6-F319A31A689E}"/>
    <dgm:cxn modelId="{146F0077-336B-4C16-A5BB-A22379FC6DFB}" type="presOf" srcId="{D10DBB48-3B99-46F6-A20E-71A8C6C823B3}" destId="{8A87D189-5F31-4DC7-8700-9C27131EEC82}" srcOrd="0" destOrd="0" presId="urn:microsoft.com/office/officeart/2005/8/layout/hProcess11"/>
    <dgm:cxn modelId="{09EA690B-E36B-4F31-881A-6CC273FF30CF}" type="presOf" srcId="{7F3A53C3-A00F-4430-82B5-526DB1B216C1}" destId="{F347CB7C-4DC9-4EC2-83AE-0F5957DAA3A8}" srcOrd="0" destOrd="0" presId="urn:microsoft.com/office/officeart/2005/8/layout/hProcess11"/>
    <dgm:cxn modelId="{B153101B-5400-438A-9446-C27A74583B3E}" srcId="{002C453D-08A4-456F-A939-20BB0BDA91CD}" destId="{D45106D0-FA76-49F1-90D9-59D53581DC07}" srcOrd="0" destOrd="0" parTransId="{432CB9E3-4C6B-4D66-9BCF-DE695730DDD6}" sibTransId="{ECEB3FE9-0325-495D-96ED-47806F7C7BF1}"/>
    <dgm:cxn modelId="{89107C70-B353-4F40-BCAE-C2D1ABDDF1EC}" type="presOf" srcId="{8D748E4E-AC15-4B59-B2B8-360A63B7A2DD}" destId="{894CB701-6BC9-43AE-B214-5E28192CD57E}" srcOrd="0" destOrd="1" presId="urn:microsoft.com/office/officeart/2005/8/layout/hProcess11"/>
    <dgm:cxn modelId="{6110039C-70E4-456F-83FA-D2D4193BFD5B}" type="presOf" srcId="{002C453D-08A4-456F-A939-20BB0BDA91CD}" destId="{60A4DA20-550B-4F73-AF5E-B85DB9FFC15F}" srcOrd="0" destOrd="0" presId="urn:microsoft.com/office/officeart/2005/8/layout/hProcess11"/>
    <dgm:cxn modelId="{8340D8B0-213F-4F26-86F7-4C13E0A74439}" srcId="{83BDCE4A-A17C-4D24-9E8E-5CA66BADBFCE}" destId="{E36892EA-8D65-4423-8FBE-6BF8A5AEF29E}" srcOrd="0" destOrd="0" parTransId="{A9475D84-C262-4969-A70C-D8BC8AD01770}" sibTransId="{F274CCEE-7F06-4988-A6A0-8A3A85034288}"/>
    <dgm:cxn modelId="{C8C2EAD7-F0B0-4D0B-AA47-07EC3344F601}" type="presOf" srcId="{0A5E3AE2-5888-43F0-BE11-65EC57CBEC61}" destId="{8A87D189-5F31-4DC7-8700-9C27131EEC82}" srcOrd="0" destOrd="1" presId="urn:microsoft.com/office/officeart/2005/8/layout/hProcess11"/>
    <dgm:cxn modelId="{6F212F51-D48F-4FBE-8050-C0D342D81DC3}" srcId="{E7FC0943-DD66-4DC7-A273-442FC505429F}" destId="{8D748E4E-AC15-4B59-B2B8-360A63B7A2DD}" srcOrd="0" destOrd="0" parTransId="{C1DBF843-33AD-40D5-B22C-A21EE7D527EE}" sibTransId="{BA7FC253-1CB5-48A0-89A4-3EF24DAC147E}"/>
    <dgm:cxn modelId="{4D6E2834-FB21-41BB-AFA9-6A43F09519C5}" type="presOf" srcId="{E36892EA-8D65-4423-8FBE-6BF8A5AEF29E}" destId="{268727AF-2238-4BA7-AB98-974C19B2E355}" srcOrd="0" destOrd="1" presId="urn:microsoft.com/office/officeart/2005/8/layout/hProcess11"/>
    <dgm:cxn modelId="{453729FB-8100-46BB-A6D6-763A57C0125A}" srcId="{924934B8-D02B-4A3C-A3D8-10092D9F66AC}" destId="{83BDCE4A-A17C-4D24-9E8E-5CA66BADBFCE}" srcOrd="1" destOrd="0" parTransId="{122758CA-B0FE-401A-AC2A-F479012A6D5F}" sibTransId="{53C11E53-0D30-4960-BC84-2E057E62B6AF}"/>
    <dgm:cxn modelId="{14A0D631-A189-45CA-8692-23D9B7C6CBC8}" srcId="{D10DBB48-3B99-46F6-A20E-71A8C6C823B3}" destId="{0A5E3AE2-5888-43F0-BE11-65EC57CBEC61}" srcOrd="0" destOrd="0" parTransId="{6BAA4C03-3A07-4C35-A0EC-C068912956A1}" sibTransId="{9A2FCAFD-1B09-4F30-AE54-51B0825A8D56}"/>
    <dgm:cxn modelId="{87652311-47AD-43E1-8A3A-0F182AFB15E6}" type="presOf" srcId="{5F8ADD7A-8069-4DE2-8AEC-2786D3B72006}" destId="{D8668BB6-F8ED-4262-A2AE-13DF6653B181}" srcOrd="0" destOrd="1" presId="urn:microsoft.com/office/officeart/2005/8/layout/hProcess11"/>
    <dgm:cxn modelId="{2A44C6D7-CC1F-428C-8322-F234B550A7F8}" type="presParOf" srcId="{3AC27432-51C9-4EB7-B9E3-8FB8A76C72FD}" destId="{D433037F-8E4A-4F69-842F-E6B1EE9E9ED9}" srcOrd="0" destOrd="0" presId="urn:microsoft.com/office/officeart/2005/8/layout/hProcess11"/>
    <dgm:cxn modelId="{16CAC5F8-A06C-4E7B-A6CE-7D8B4A4937F0}" type="presParOf" srcId="{3AC27432-51C9-4EB7-B9E3-8FB8A76C72FD}" destId="{C2A42C00-3879-4AF5-B73A-F5F7C0896961}" srcOrd="1" destOrd="0" presId="urn:microsoft.com/office/officeart/2005/8/layout/hProcess11"/>
    <dgm:cxn modelId="{CD308324-2EC3-4503-A006-FEA482C216C4}" type="presParOf" srcId="{C2A42C00-3879-4AF5-B73A-F5F7C0896961}" destId="{12D2C6B7-8ADE-48D1-8BD4-C173FEA24750}" srcOrd="0" destOrd="0" presId="urn:microsoft.com/office/officeart/2005/8/layout/hProcess11"/>
    <dgm:cxn modelId="{47508DED-ABF1-410A-9DCC-796B98E40BBC}" type="presParOf" srcId="{12D2C6B7-8ADE-48D1-8BD4-C173FEA24750}" destId="{F347CB7C-4DC9-4EC2-83AE-0F5957DAA3A8}" srcOrd="0" destOrd="0" presId="urn:microsoft.com/office/officeart/2005/8/layout/hProcess11"/>
    <dgm:cxn modelId="{421F095B-BA99-4A78-AD3A-D7D6E2BE0637}" type="presParOf" srcId="{12D2C6B7-8ADE-48D1-8BD4-C173FEA24750}" destId="{57573075-E02A-47B0-81AB-E34395321872}" srcOrd="1" destOrd="0" presId="urn:microsoft.com/office/officeart/2005/8/layout/hProcess11"/>
    <dgm:cxn modelId="{29AF6CDF-1547-45FD-9ED0-01ABBE408B0F}" type="presParOf" srcId="{12D2C6B7-8ADE-48D1-8BD4-C173FEA24750}" destId="{7E229FB9-CE48-4C0C-B85F-80DAA3C9311E}" srcOrd="2" destOrd="0" presId="urn:microsoft.com/office/officeart/2005/8/layout/hProcess11"/>
    <dgm:cxn modelId="{323C34DE-8563-4FC1-A1CF-5C28AB948CDD}" type="presParOf" srcId="{C2A42C00-3879-4AF5-B73A-F5F7C0896961}" destId="{195161C9-F4A3-4246-A129-949A6206F1DD}" srcOrd="1" destOrd="0" presId="urn:microsoft.com/office/officeart/2005/8/layout/hProcess11"/>
    <dgm:cxn modelId="{F93A3407-238F-4722-B2B2-09D3F2AF25DE}" type="presParOf" srcId="{C2A42C00-3879-4AF5-B73A-F5F7C0896961}" destId="{57E24F41-7DA1-4240-9E67-6EB812660163}" srcOrd="2" destOrd="0" presId="urn:microsoft.com/office/officeart/2005/8/layout/hProcess11"/>
    <dgm:cxn modelId="{3420DC42-7D12-43EB-90A9-97A9104B6C1C}" type="presParOf" srcId="{57E24F41-7DA1-4240-9E67-6EB812660163}" destId="{268727AF-2238-4BA7-AB98-974C19B2E355}" srcOrd="0" destOrd="0" presId="urn:microsoft.com/office/officeart/2005/8/layout/hProcess11"/>
    <dgm:cxn modelId="{6BB7225A-7BA0-4D3A-AF7E-0887CF4C5DB3}" type="presParOf" srcId="{57E24F41-7DA1-4240-9E67-6EB812660163}" destId="{7D16F610-8988-437D-89AD-CBC5218ED435}" srcOrd="1" destOrd="0" presId="urn:microsoft.com/office/officeart/2005/8/layout/hProcess11"/>
    <dgm:cxn modelId="{1DE044A4-A32E-416B-8F37-A16C056A3239}" type="presParOf" srcId="{57E24F41-7DA1-4240-9E67-6EB812660163}" destId="{CD9B2733-1D7F-4132-9899-CA7EDF79B78C}" srcOrd="2" destOrd="0" presId="urn:microsoft.com/office/officeart/2005/8/layout/hProcess11"/>
    <dgm:cxn modelId="{237CD4AD-009C-4058-B089-AF7202B55D3A}" type="presParOf" srcId="{C2A42C00-3879-4AF5-B73A-F5F7C0896961}" destId="{A722BB3D-8AE7-41BE-B607-A8DDD1CDE106}" srcOrd="3" destOrd="0" presId="urn:microsoft.com/office/officeart/2005/8/layout/hProcess11"/>
    <dgm:cxn modelId="{D8E42AB9-E2F9-4831-86F3-D2179BD08EDD}" type="presParOf" srcId="{C2A42C00-3879-4AF5-B73A-F5F7C0896961}" destId="{414607F7-009F-44DA-85B5-3D63112DACE4}" srcOrd="4" destOrd="0" presId="urn:microsoft.com/office/officeart/2005/8/layout/hProcess11"/>
    <dgm:cxn modelId="{37C4B975-FAAF-4601-AF0A-670EC981CF20}" type="presParOf" srcId="{414607F7-009F-44DA-85B5-3D63112DACE4}" destId="{D8668BB6-F8ED-4262-A2AE-13DF6653B181}" srcOrd="0" destOrd="0" presId="urn:microsoft.com/office/officeart/2005/8/layout/hProcess11"/>
    <dgm:cxn modelId="{278C9350-7F58-422E-B101-C6BD9B0997C7}" type="presParOf" srcId="{414607F7-009F-44DA-85B5-3D63112DACE4}" destId="{494E43B0-5BF6-4B77-96F2-DADE469A1887}" srcOrd="1" destOrd="0" presId="urn:microsoft.com/office/officeart/2005/8/layout/hProcess11"/>
    <dgm:cxn modelId="{EC4AB90F-3BCD-400C-A6D5-8CEE83F24F1E}" type="presParOf" srcId="{414607F7-009F-44DA-85B5-3D63112DACE4}" destId="{4933E4F8-CC3B-409C-951C-E492DEEA156D}" srcOrd="2" destOrd="0" presId="urn:microsoft.com/office/officeart/2005/8/layout/hProcess11"/>
    <dgm:cxn modelId="{35B087EF-8490-4B06-8446-901A3FB35A2A}" type="presParOf" srcId="{C2A42C00-3879-4AF5-B73A-F5F7C0896961}" destId="{35741DCF-A95B-44F4-8420-B7AC0D9D3E3D}" srcOrd="5" destOrd="0" presId="urn:microsoft.com/office/officeart/2005/8/layout/hProcess11"/>
    <dgm:cxn modelId="{0C9E4776-0BAD-441A-94D7-4A5E8007E930}" type="presParOf" srcId="{C2A42C00-3879-4AF5-B73A-F5F7C0896961}" destId="{FD8EBE68-AEDE-41FB-8E80-50B8F520D046}" srcOrd="6" destOrd="0" presId="urn:microsoft.com/office/officeart/2005/8/layout/hProcess11"/>
    <dgm:cxn modelId="{E3015D94-6E9C-4583-8DF9-243C8F5C0DF1}" type="presParOf" srcId="{FD8EBE68-AEDE-41FB-8E80-50B8F520D046}" destId="{60A4DA20-550B-4F73-AF5E-B85DB9FFC15F}" srcOrd="0" destOrd="0" presId="urn:microsoft.com/office/officeart/2005/8/layout/hProcess11"/>
    <dgm:cxn modelId="{428971D8-2E76-4440-A966-E6A4BCDE576D}" type="presParOf" srcId="{FD8EBE68-AEDE-41FB-8E80-50B8F520D046}" destId="{209964A9-2865-438B-8198-5B14B0ED07A3}" srcOrd="1" destOrd="0" presId="urn:microsoft.com/office/officeart/2005/8/layout/hProcess11"/>
    <dgm:cxn modelId="{E3C65A84-E9E8-43FA-996F-03CC7D386971}" type="presParOf" srcId="{FD8EBE68-AEDE-41FB-8E80-50B8F520D046}" destId="{631CB75E-9940-4862-90F8-0F67804B423B}" srcOrd="2" destOrd="0" presId="urn:microsoft.com/office/officeart/2005/8/layout/hProcess11"/>
    <dgm:cxn modelId="{E5A6E981-5BA1-425A-A880-8E3F07B1D450}" type="presParOf" srcId="{C2A42C00-3879-4AF5-B73A-F5F7C0896961}" destId="{42688A66-F0EB-415E-A70C-24D3BC69A8D1}" srcOrd="7" destOrd="0" presId="urn:microsoft.com/office/officeart/2005/8/layout/hProcess11"/>
    <dgm:cxn modelId="{C521983C-4044-45AA-B137-45EB3E5F2895}" type="presParOf" srcId="{C2A42C00-3879-4AF5-B73A-F5F7C0896961}" destId="{95745DFD-EB36-4086-AFDE-742C45F56F46}" srcOrd="8" destOrd="0" presId="urn:microsoft.com/office/officeart/2005/8/layout/hProcess11"/>
    <dgm:cxn modelId="{E60BE9F2-4D79-43DD-B57B-345DC4443FDD}" type="presParOf" srcId="{95745DFD-EB36-4086-AFDE-742C45F56F46}" destId="{894CB701-6BC9-43AE-B214-5E28192CD57E}" srcOrd="0" destOrd="0" presId="urn:microsoft.com/office/officeart/2005/8/layout/hProcess11"/>
    <dgm:cxn modelId="{BD2657F4-E4F9-4EE8-B2BC-7C29971CAACF}" type="presParOf" srcId="{95745DFD-EB36-4086-AFDE-742C45F56F46}" destId="{4D516E5E-C250-4F13-8336-7C46114B4540}" srcOrd="1" destOrd="0" presId="urn:microsoft.com/office/officeart/2005/8/layout/hProcess11"/>
    <dgm:cxn modelId="{3DB5A9A6-98FD-4950-9586-A469AD5E63A9}" type="presParOf" srcId="{95745DFD-EB36-4086-AFDE-742C45F56F46}" destId="{3A9A4751-6A23-4D52-BC16-9B42A9AC10BC}" srcOrd="2" destOrd="0" presId="urn:microsoft.com/office/officeart/2005/8/layout/hProcess11"/>
    <dgm:cxn modelId="{9046F8AF-4831-4BC8-B333-B32A28C780D0}" type="presParOf" srcId="{C2A42C00-3879-4AF5-B73A-F5F7C0896961}" destId="{183C9D6A-9451-42D2-A32C-57822C4C634A}" srcOrd="9" destOrd="0" presId="urn:microsoft.com/office/officeart/2005/8/layout/hProcess11"/>
    <dgm:cxn modelId="{1C6E6F23-1D1E-418B-95FE-B7D599949C7A}" type="presParOf" srcId="{C2A42C00-3879-4AF5-B73A-F5F7C0896961}" destId="{F5748A1F-CDBE-427C-85D0-8E9F0B5B90C5}" srcOrd="10" destOrd="0" presId="urn:microsoft.com/office/officeart/2005/8/layout/hProcess11"/>
    <dgm:cxn modelId="{6EE5697E-C8CF-4AF0-8A6E-3B562435A44F}" type="presParOf" srcId="{F5748A1F-CDBE-427C-85D0-8E9F0B5B90C5}" destId="{8A87D189-5F31-4DC7-8700-9C27131EEC82}" srcOrd="0" destOrd="0" presId="urn:microsoft.com/office/officeart/2005/8/layout/hProcess11"/>
    <dgm:cxn modelId="{1148F9AC-5C5D-45F6-BB59-C154B855A5AB}" type="presParOf" srcId="{F5748A1F-CDBE-427C-85D0-8E9F0B5B90C5}" destId="{42FA55DE-71EE-4D22-A353-6E71B3EE8AC7}" srcOrd="1" destOrd="0" presId="urn:microsoft.com/office/officeart/2005/8/layout/hProcess11"/>
    <dgm:cxn modelId="{8FE4F135-6F89-4FF8-9D6F-13CAA6B51164}" type="presParOf" srcId="{F5748A1F-CDBE-427C-85D0-8E9F0B5B90C5}" destId="{F3E368B1-463E-4E54-A391-4F0395212CB6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5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FBA0147-67F4-4861-AC28-51898F4841A4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CB57847-47A8-458C-8C0D-FB281D36F9F8}">
      <dgm:prSet phldrT="[Texto]" custT="1"/>
      <dgm:spPr/>
      <dgm:t>
        <a:bodyPr/>
        <a:lstStyle/>
        <a:p>
          <a:pPr algn="ctr"/>
          <a:r>
            <a:rPr lang="es-ES" sz="1200" dirty="0" smtClean="0"/>
            <a:t>Convocatoria</a:t>
          </a:r>
          <a:endParaRPr lang="es-ES" sz="1200" dirty="0"/>
        </a:p>
      </dgm:t>
    </dgm:pt>
    <dgm:pt modelId="{B25CD8F1-D8F0-42A9-A56C-4DF463AD437E}" type="parTrans" cxnId="{F77B4BEC-9AD8-4209-86CF-92E8553A74C3}">
      <dgm:prSet/>
      <dgm:spPr/>
      <dgm:t>
        <a:bodyPr/>
        <a:lstStyle/>
        <a:p>
          <a:endParaRPr lang="es-ES" sz="4000"/>
        </a:p>
      </dgm:t>
    </dgm:pt>
    <dgm:pt modelId="{3077C3EC-2E9E-4061-A3B6-AE5C0DE85585}" type="sibTrans" cxnId="{F77B4BEC-9AD8-4209-86CF-92E8553A74C3}">
      <dgm:prSet/>
      <dgm:spPr/>
      <dgm:t>
        <a:bodyPr/>
        <a:lstStyle/>
        <a:p>
          <a:endParaRPr lang="es-ES" sz="4000"/>
        </a:p>
      </dgm:t>
    </dgm:pt>
    <dgm:pt modelId="{18E9C02C-93A9-427B-8B02-796EF7AE9229}">
      <dgm:prSet phldrT="[Texto]" custT="1"/>
      <dgm:spPr/>
      <dgm:t>
        <a:bodyPr/>
        <a:lstStyle/>
        <a:p>
          <a:r>
            <a:rPr lang="es-ES" sz="1200" dirty="0" smtClean="0"/>
            <a:t>Entrega  propuesta</a:t>
          </a:r>
          <a:endParaRPr lang="es-ES" sz="1200" dirty="0"/>
        </a:p>
      </dgm:t>
    </dgm:pt>
    <dgm:pt modelId="{C6BC4B1D-01C0-4267-A135-611DFA4567DF}" type="parTrans" cxnId="{38D2FD03-20E9-4F7A-90A3-F67485A1E0E2}">
      <dgm:prSet/>
      <dgm:spPr/>
      <dgm:t>
        <a:bodyPr/>
        <a:lstStyle/>
        <a:p>
          <a:endParaRPr lang="es-ES" sz="4000"/>
        </a:p>
      </dgm:t>
    </dgm:pt>
    <dgm:pt modelId="{EC07E5D0-D198-4F56-993C-BECE94993732}" type="sibTrans" cxnId="{38D2FD03-20E9-4F7A-90A3-F67485A1E0E2}">
      <dgm:prSet/>
      <dgm:spPr/>
      <dgm:t>
        <a:bodyPr/>
        <a:lstStyle/>
        <a:p>
          <a:endParaRPr lang="es-ES" sz="4000"/>
        </a:p>
      </dgm:t>
    </dgm:pt>
    <dgm:pt modelId="{76E20485-737A-4867-B0FC-0FA9961F61E1}">
      <dgm:prSet phldrT="[Texto]" custT="1"/>
      <dgm:spPr/>
      <dgm:t>
        <a:bodyPr/>
        <a:lstStyle/>
        <a:p>
          <a:r>
            <a:rPr lang="es-ES" sz="1200" dirty="0" smtClean="0"/>
            <a:t>Análisis propuestas</a:t>
          </a:r>
          <a:endParaRPr lang="es-ES" sz="1200" dirty="0"/>
        </a:p>
      </dgm:t>
    </dgm:pt>
    <dgm:pt modelId="{2356EC75-CF16-46D9-AFB4-4DBCC39B8C85}" type="parTrans" cxnId="{91B74E1D-1362-4780-9288-AA7A50F312E1}">
      <dgm:prSet/>
      <dgm:spPr/>
      <dgm:t>
        <a:bodyPr/>
        <a:lstStyle/>
        <a:p>
          <a:endParaRPr lang="es-ES" sz="4000"/>
        </a:p>
      </dgm:t>
    </dgm:pt>
    <dgm:pt modelId="{F8A0A0A2-8779-4F08-8E38-2EE48FF17B46}" type="sibTrans" cxnId="{91B74E1D-1362-4780-9288-AA7A50F312E1}">
      <dgm:prSet/>
      <dgm:spPr/>
      <dgm:t>
        <a:bodyPr/>
        <a:lstStyle/>
        <a:p>
          <a:endParaRPr lang="es-ES" sz="4000"/>
        </a:p>
      </dgm:t>
    </dgm:pt>
    <dgm:pt modelId="{5561732F-6CE1-4CCD-939B-2CC27398EF7B}">
      <dgm:prSet phldrT="[Texto]" custT="1"/>
      <dgm:spPr/>
      <dgm:t>
        <a:bodyPr/>
        <a:lstStyle/>
        <a:p>
          <a:r>
            <a:rPr lang="es-ES" sz="1200" dirty="0" smtClean="0"/>
            <a:t>Aclaraciones</a:t>
          </a:r>
          <a:endParaRPr lang="es-ES" sz="1200" dirty="0"/>
        </a:p>
      </dgm:t>
    </dgm:pt>
    <dgm:pt modelId="{D38A961E-2F28-4181-AC28-A4A44E5ADAAF}" type="parTrans" cxnId="{96EEA136-C7B4-4ABB-8E2E-04A71FDD21D2}">
      <dgm:prSet/>
      <dgm:spPr/>
      <dgm:t>
        <a:bodyPr/>
        <a:lstStyle/>
        <a:p>
          <a:endParaRPr lang="es-ES" sz="4000"/>
        </a:p>
      </dgm:t>
    </dgm:pt>
    <dgm:pt modelId="{B2F176DA-82B7-46A1-9DA6-396D332FD190}" type="sibTrans" cxnId="{96EEA136-C7B4-4ABB-8E2E-04A71FDD21D2}">
      <dgm:prSet/>
      <dgm:spPr/>
      <dgm:t>
        <a:bodyPr/>
        <a:lstStyle/>
        <a:p>
          <a:endParaRPr lang="es-ES" sz="4000"/>
        </a:p>
      </dgm:t>
    </dgm:pt>
    <dgm:pt modelId="{017078C0-6580-4E6B-A56F-009A6A1B8429}">
      <dgm:prSet phldrT="[Texto]" custT="1"/>
      <dgm:spPr/>
      <dgm:t>
        <a:bodyPr/>
        <a:lstStyle/>
        <a:p>
          <a:r>
            <a:rPr lang="es-ES" sz="1200" dirty="0" smtClean="0"/>
            <a:t>Adjudicación</a:t>
          </a:r>
          <a:endParaRPr lang="es-ES" sz="1200" dirty="0"/>
        </a:p>
      </dgm:t>
    </dgm:pt>
    <dgm:pt modelId="{56B8F69B-95E0-429A-A5B4-EAD7FA43916C}" type="parTrans" cxnId="{E9D0BC66-6617-4642-9919-C99E0D045EFD}">
      <dgm:prSet/>
      <dgm:spPr/>
      <dgm:t>
        <a:bodyPr/>
        <a:lstStyle/>
        <a:p>
          <a:endParaRPr lang="es-ES" sz="4000"/>
        </a:p>
      </dgm:t>
    </dgm:pt>
    <dgm:pt modelId="{2CBD436C-FEB8-4823-8B1C-56DAAEBB95A1}" type="sibTrans" cxnId="{E9D0BC66-6617-4642-9919-C99E0D045EFD}">
      <dgm:prSet/>
      <dgm:spPr/>
      <dgm:t>
        <a:bodyPr/>
        <a:lstStyle/>
        <a:p>
          <a:endParaRPr lang="es-ES" sz="4000"/>
        </a:p>
      </dgm:t>
    </dgm:pt>
    <dgm:pt modelId="{9C91B8B5-629C-4CFF-A145-E0ECD7BBF68E}">
      <dgm:prSet phldrT="[Texto]" custT="1"/>
      <dgm:spPr/>
      <dgm:t>
        <a:bodyPr/>
        <a:lstStyle/>
        <a:p>
          <a:r>
            <a:rPr lang="es-ES" sz="1200" dirty="0" smtClean="0"/>
            <a:t>Notificación resultados</a:t>
          </a:r>
          <a:endParaRPr lang="es-ES" sz="1200" dirty="0"/>
        </a:p>
      </dgm:t>
    </dgm:pt>
    <dgm:pt modelId="{C41B9D3C-7D7F-4209-ADEC-D4F56EEF53CF}" type="parTrans" cxnId="{6F610969-4F2B-4774-93F9-4E36DC8CA392}">
      <dgm:prSet/>
      <dgm:spPr/>
      <dgm:t>
        <a:bodyPr/>
        <a:lstStyle/>
        <a:p>
          <a:endParaRPr lang="es-ES" sz="4000"/>
        </a:p>
      </dgm:t>
    </dgm:pt>
    <dgm:pt modelId="{CF6D74F7-FCFF-46CA-83E6-DBC7F5766E05}" type="sibTrans" cxnId="{6F610969-4F2B-4774-93F9-4E36DC8CA392}">
      <dgm:prSet/>
      <dgm:spPr/>
      <dgm:t>
        <a:bodyPr/>
        <a:lstStyle/>
        <a:p>
          <a:endParaRPr lang="es-ES" sz="4000"/>
        </a:p>
      </dgm:t>
    </dgm:pt>
    <dgm:pt modelId="{905166BE-7B46-483B-AC53-4FEB5221DEAF}">
      <dgm:prSet phldrT="[Texto]" custT="1"/>
      <dgm:spPr/>
      <dgm:t>
        <a:bodyPr/>
        <a:lstStyle/>
        <a:p>
          <a:r>
            <a:rPr lang="es-ES" sz="1200" dirty="0" smtClean="0"/>
            <a:t>Informes Previos</a:t>
          </a:r>
          <a:endParaRPr lang="es-ES" sz="1200" dirty="0"/>
        </a:p>
      </dgm:t>
    </dgm:pt>
    <dgm:pt modelId="{EB6648FC-877F-4309-A903-20F840A59DA8}" type="parTrans" cxnId="{F75AAE38-FEBD-4E2A-BD9D-583B653363A5}">
      <dgm:prSet/>
      <dgm:spPr/>
      <dgm:t>
        <a:bodyPr/>
        <a:lstStyle/>
        <a:p>
          <a:endParaRPr lang="es-ES" sz="4000"/>
        </a:p>
      </dgm:t>
    </dgm:pt>
    <dgm:pt modelId="{2C969E60-626A-4DA3-89F3-01948314B455}" type="sibTrans" cxnId="{F75AAE38-FEBD-4E2A-BD9D-583B653363A5}">
      <dgm:prSet/>
      <dgm:spPr/>
      <dgm:t>
        <a:bodyPr/>
        <a:lstStyle/>
        <a:p>
          <a:endParaRPr lang="es-ES" sz="4000"/>
        </a:p>
      </dgm:t>
    </dgm:pt>
    <dgm:pt modelId="{B9906B30-DBF7-4A66-B7D7-E02EF948488C}">
      <dgm:prSet phldrT="[Texto]" custT="1"/>
      <dgm:spPr/>
      <dgm:t>
        <a:bodyPr/>
        <a:lstStyle/>
        <a:p>
          <a:r>
            <a:rPr lang="es-ES" sz="1200" dirty="0" smtClean="0"/>
            <a:t>Firma Contrato</a:t>
          </a:r>
          <a:endParaRPr lang="es-ES" sz="1200" dirty="0"/>
        </a:p>
      </dgm:t>
    </dgm:pt>
    <dgm:pt modelId="{14BDB930-3864-4AD4-B627-5B6DDFFC6D8C}" type="parTrans" cxnId="{3C48D2FE-B815-4160-86E0-2AC89A3EDF9B}">
      <dgm:prSet/>
      <dgm:spPr/>
      <dgm:t>
        <a:bodyPr/>
        <a:lstStyle/>
        <a:p>
          <a:endParaRPr lang="es-ES" sz="4000"/>
        </a:p>
      </dgm:t>
    </dgm:pt>
    <dgm:pt modelId="{248425BD-A931-4ED2-BFCD-24D9C57B6B41}" type="sibTrans" cxnId="{3C48D2FE-B815-4160-86E0-2AC89A3EDF9B}">
      <dgm:prSet/>
      <dgm:spPr/>
      <dgm:t>
        <a:bodyPr/>
        <a:lstStyle/>
        <a:p>
          <a:endParaRPr lang="es-ES" sz="4000"/>
        </a:p>
      </dgm:t>
    </dgm:pt>
    <dgm:pt modelId="{B5E5D7AB-F635-407E-BE61-3B1D10455F1C}">
      <dgm:prSet phldrT="[Texto]" custT="1"/>
      <dgm:spPr/>
      <dgm:t>
        <a:bodyPr/>
        <a:lstStyle/>
        <a:p>
          <a:pPr algn="ctr"/>
          <a:r>
            <a:rPr lang="es-ES" sz="1200" dirty="0" smtClean="0"/>
            <a:t>3 días</a:t>
          </a:r>
          <a:endParaRPr lang="es-ES" sz="1200" dirty="0"/>
        </a:p>
      </dgm:t>
    </dgm:pt>
    <dgm:pt modelId="{E51D6315-BFFA-4753-B192-31E3929DB94D}" type="parTrans" cxnId="{9759AC46-D997-4842-8054-E3E0BCF77653}">
      <dgm:prSet/>
      <dgm:spPr/>
      <dgm:t>
        <a:bodyPr/>
        <a:lstStyle/>
        <a:p>
          <a:endParaRPr lang="es-ES"/>
        </a:p>
      </dgm:t>
    </dgm:pt>
    <dgm:pt modelId="{A8364486-C018-476C-9FC8-77BF3692BE5C}" type="sibTrans" cxnId="{9759AC46-D997-4842-8054-E3E0BCF77653}">
      <dgm:prSet/>
      <dgm:spPr/>
      <dgm:t>
        <a:bodyPr/>
        <a:lstStyle/>
        <a:p>
          <a:endParaRPr lang="es-ES"/>
        </a:p>
      </dgm:t>
    </dgm:pt>
    <dgm:pt modelId="{D39BCE3A-58D8-4080-97AF-E865489E9384}">
      <dgm:prSet phldrT="[Texto]" custT="1"/>
      <dgm:spPr/>
      <dgm:t>
        <a:bodyPr/>
        <a:lstStyle/>
        <a:p>
          <a:r>
            <a:rPr lang="es-ES" sz="1200" dirty="0" smtClean="0"/>
            <a:t>48 días</a:t>
          </a:r>
          <a:endParaRPr lang="es-ES" sz="1200" dirty="0"/>
        </a:p>
      </dgm:t>
    </dgm:pt>
    <dgm:pt modelId="{ECF59B83-3B91-45C2-B3A7-6390B9D8974E}" type="parTrans" cxnId="{3B0E81A1-A8A8-43DF-8460-EF4A9FF0C46D}">
      <dgm:prSet/>
      <dgm:spPr/>
      <dgm:t>
        <a:bodyPr/>
        <a:lstStyle/>
        <a:p>
          <a:endParaRPr lang="es-ES"/>
        </a:p>
      </dgm:t>
    </dgm:pt>
    <dgm:pt modelId="{8AE66ECA-9F18-4ED2-AA9A-268C4815DEE8}" type="sibTrans" cxnId="{3B0E81A1-A8A8-43DF-8460-EF4A9FF0C46D}">
      <dgm:prSet/>
      <dgm:spPr/>
      <dgm:t>
        <a:bodyPr/>
        <a:lstStyle/>
        <a:p>
          <a:endParaRPr lang="es-ES"/>
        </a:p>
      </dgm:t>
    </dgm:pt>
    <dgm:pt modelId="{7B4B41E8-FCBC-44F6-9979-8C00D0CE76A7}">
      <dgm:prSet phldrT="[Texto]" custT="1"/>
      <dgm:spPr/>
      <dgm:t>
        <a:bodyPr/>
        <a:lstStyle/>
        <a:p>
          <a:r>
            <a:rPr lang="es-ES" sz="1200" dirty="0" smtClean="0"/>
            <a:t>10 días</a:t>
          </a:r>
          <a:endParaRPr lang="es-ES" sz="1200" dirty="0"/>
        </a:p>
      </dgm:t>
    </dgm:pt>
    <dgm:pt modelId="{02A78DF2-75DC-44E9-B672-10481A9D4E62}" type="parTrans" cxnId="{4546A1EA-1C9E-45EA-B361-D90F10AEA525}">
      <dgm:prSet/>
      <dgm:spPr/>
      <dgm:t>
        <a:bodyPr/>
        <a:lstStyle/>
        <a:p>
          <a:endParaRPr lang="es-ES"/>
        </a:p>
      </dgm:t>
    </dgm:pt>
    <dgm:pt modelId="{E4C3841F-A757-4B2A-9816-2C0389D446AA}" type="sibTrans" cxnId="{4546A1EA-1C9E-45EA-B361-D90F10AEA525}">
      <dgm:prSet/>
      <dgm:spPr/>
      <dgm:t>
        <a:bodyPr/>
        <a:lstStyle/>
        <a:p>
          <a:endParaRPr lang="es-ES"/>
        </a:p>
      </dgm:t>
    </dgm:pt>
    <dgm:pt modelId="{B24F5F24-63B7-458C-B7DF-A0AD93E401CA}">
      <dgm:prSet phldrT="[Texto]" custT="1"/>
      <dgm:spPr/>
      <dgm:t>
        <a:bodyPr/>
        <a:lstStyle/>
        <a:p>
          <a:r>
            <a:rPr lang="es-ES" sz="1200" dirty="0" smtClean="0"/>
            <a:t>5 días</a:t>
          </a:r>
          <a:endParaRPr lang="es-ES" sz="1200" dirty="0"/>
        </a:p>
      </dgm:t>
    </dgm:pt>
    <dgm:pt modelId="{42370D48-FD71-4E97-898E-3541B3004E39}" type="parTrans" cxnId="{8F772A72-D8FC-4B41-AC1B-FD4B425280DB}">
      <dgm:prSet/>
      <dgm:spPr/>
      <dgm:t>
        <a:bodyPr/>
        <a:lstStyle/>
        <a:p>
          <a:endParaRPr lang="es-ES"/>
        </a:p>
      </dgm:t>
    </dgm:pt>
    <dgm:pt modelId="{A04D4F0E-2A14-4378-84E3-49D99CAAA19D}" type="sibTrans" cxnId="{8F772A72-D8FC-4B41-AC1B-FD4B425280DB}">
      <dgm:prSet/>
      <dgm:spPr/>
      <dgm:t>
        <a:bodyPr/>
        <a:lstStyle/>
        <a:p>
          <a:endParaRPr lang="es-ES"/>
        </a:p>
      </dgm:t>
    </dgm:pt>
    <dgm:pt modelId="{01E4BA45-F3F5-4043-AE59-41DE06387E3C}">
      <dgm:prSet phldrT="[Texto]" custT="1"/>
      <dgm:spPr/>
      <dgm:t>
        <a:bodyPr/>
        <a:lstStyle/>
        <a:p>
          <a:r>
            <a:rPr lang="es-ES" sz="1200" dirty="0" smtClean="0"/>
            <a:t>10 días</a:t>
          </a:r>
          <a:endParaRPr lang="es-ES" sz="1200" dirty="0"/>
        </a:p>
      </dgm:t>
    </dgm:pt>
    <dgm:pt modelId="{BE31BBC9-3FA8-473A-BC8F-DB4B0E8CA327}" type="parTrans" cxnId="{912A58DD-862F-4355-80DA-5F3B2DF3FB5C}">
      <dgm:prSet/>
      <dgm:spPr/>
      <dgm:t>
        <a:bodyPr/>
        <a:lstStyle/>
        <a:p>
          <a:endParaRPr lang="es-ES"/>
        </a:p>
      </dgm:t>
    </dgm:pt>
    <dgm:pt modelId="{0816E5C0-BD64-43B8-AB6D-91F1D868514C}" type="sibTrans" cxnId="{912A58DD-862F-4355-80DA-5F3B2DF3FB5C}">
      <dgm:prSet/>
      <dgm:spPr/>
      <dgm:t>
        <a:bodyPr/>
        <a:lstStyle/>
        <a:p>
          <a:endParaRPr lang="es-ES"/>
        </a:p>
      </dgm:t>
    </dgm:pt>
    <dgm:pt modelId="{D822018C-D3FE-44F9-8C33-12B5564F3F36}">
      <dgm:prSet phldrT="[Texto]" custT="1"/>
      <dgm:spPr/>
      <dgm:t>
        <a:bodyPr/>
        <a:lstStyle/>
        <a:p>
          <a:r>
            <a:rPr lang="es-ES" sz="1200" dirty="0" smtClean="0"/>
            <a:t>3 días</a:t>
          </a:r>
          <a:endParaRPr lang="es-ES" sz="1200" dirty="0"/>
        </a:p>
      </dgm:t>
    </dgm:pt>
    <dgm:pt modelId="{089CF9BA-E583-44B2-A88D-BB3E396B4148}" type="parTrans" cxnId="{25557D1C-1981-4DCD-89DA-50A03BB02CEB}">
      <dgm:prSet/>
      <dgm:spPr/>
      <dgm:t>
        <a:bodyPr/>
        <a:lstStyle/>
        <a:p>
          <a:endParaRPr lang="es-ES"/>
        </a:p>
      </dgm:t>
    </dgm:pt>
    <dgm:pt modelId="{374E3F8C-BAE1-4093-A245-2FD825C08B37}" type="sibTrans" cxnId="{25557D1C-1981-4DCD-89DA-50A03BB02CEB}">
      <dgm:prSet/>
      <dgm:spPr/>
      <dgm:t>
        <a:bodyPr/>
        <a:lstStyle/>
        <a:p>
          <a:endParaRPr lang="es-ES"/>
        </a:p>
      </dgm:t>
    </dgm:pt>
    <dgm:pt modelId="{6941AF95-F06E-470B-A6C5-186F0D56BC27}">
      <dgm:prSet phldrT="[Texto]" custT="1"/>
      <dgm:spPr/>
      <dgm:t>
        <a:bodyPr/>
        <a:lstStyle/>
        <a:p>
          <a:r>
            <a:rPr lang="es-ES" sz="1200" dirty="0" smtClean="0"/>
            <a:t>15 días</a:t>
          </a:r>
          <a:endParaRPr lang="es-ES" sz="1200" dirty="0"/>
        </a:p>
      </dgm:t>
    </dgm:pt>
    <dgm:pt modelId="{D424BDCE-CC4D-4C53-A0D0-B4B945023AB4}" type="parTrans" cxnId="{EDC525A5-805F-433A-B47D-7DD30F44A760}">
      <dgm:prSet/>
      <dgm:spPr/>
      <dgm:t>
        <a:bodyPr/>
        <a:lstStyle/>
        <a:p>
          <a:endParaRPr lang="es-ES"/>
        </a:p>
      </dgm:t>
    </dgm:pt>
    <dgm:pt modelId="{483BA148-2A52-4B82-920D-27091F424891}" type="sibTrans" cxnId="{EDC525A5-805F-433A-B47D-7DD30F44A760}">
      <dgm:prSet/>
      <dgm:spPr/>
      <dgm:t>
        <a:bodyPr/>
        <a:lstStyle/>
        <a:p>
          <a:endParaRPr lang="es-ES"/>
        </a:p>
      </dgm:t>
    </dgm:pt>
    <dgm:pt modelId="{619CFB78-5692-4E20-B8C7-7F08686F583E}">
      <dgm:prSet phldrT="[Texto]" custT="1"/>
      <dgm:spPr/>
      <dgm:t>
        <a:bodyPr/>
        <a:lstStyle/>
        <a:p>
          <a:r>
            <a:rPr lang="es-ES" sz="1200" dirty="0" smtClean="0"/>
            <a:t> 20 días</a:t>
          </a:r>
          <a:endParaRPr lang="es-ES" sz="1200" dirty="0"/>
        </a:p>
      </dgm:t>
    </dgm:pt>
    <dgm:pt modelId="{C38AD01A-3F3E-4D28-B3FD-EE47E7E90854}" type="parTrans" cxnId="{92DB5770-176F-40AB-950A-9025EFD95776}">
      <dgm:prSet/>
      <dgm:spPr/>
      <dgm:t>
        <a:bodyPr/>
        <a:lstStyle/>
        <a:p>
          <a:endParaRPr lang="es-ES"/>
        </a:p>
      </dgm:t>
    </dgm:pt>
    <dgm:pt modelId="{08DE9AE4-6338-4B6F-BAD1-E27F6E98B187}" type="sibTrans" cxnId="{92DB5770-176F-40AB-950A-9025EFD95776}">
      <dgm:prSet/>
      <dgm:spPr/>
      <dgm:t>
        <a:bodyPr/>
        <a:lstStyle/>
        <a:p>
          <a:endParaRPr lang="es-ES"/>
        </a:p>
      </dgm:t>
    </dgm:pt>
    <dgm:pt modelId="{9199A26F-60C2-4D51-A97B-123E95EE0955}" type="pres">
      <dgm:prSet presAssocID="{4FBA0147-67F4-4861-AC28-51898F4841A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3097AB0-6687-4524-9C7F-2C92A1D33BB1}" type="pres">
      <dgm:prSet presAssocID="{4FBA0147-67F4-4861-AC28-51898F4841A4}" presName="arrow" presStyleLbl="bgShp" presStyleIdx="0" presStyleCnt="1"/>
      <dgm:spPr/>
    </dgm:pt>
    <dgm:pt modelId="{39721F5C-758B-45E3-B85B-693A065667DF}" type="pres">
      <dgm:prSet presAssocID="{4FBA0147-67F4-4861-AC28-51898F4841A4}" presName="points" presStyleCnt="0"/>
      <dgm:spPr/>
    </dgm:pt>
    <dgm:pt modelId="{10371D3F-0694-4AE6-BF51-7E703C58296C}" type="pres">
      <dgm:prSet presAssocID="{0CB57847-47A8-458C-8C0D-FB281D36F9F8}" presName="compositeA" presStyleCnt="0"/>
      <dgm:spPr/>
    </dgm:pt>
    <dgm:pt modelId="{463AE680-1688-432C-A21A-24A51C2A7DDF}" type="pres">
      <dgm:prSet presAssocID="{0CB57847-47A8-458C-8C0D-FB281D36F9F8}" presName="textA" presStyleLbl="revTx" presStyleIdx="0" presStyleCnt="8" custScaleX="21758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9F9692F-9191-4222-A5B4-5B813E585EB8}" type="pres">
      <dgm:prSet presAssocID="{0CB57847-47A8-458C-8C0D-FB281D36F9F8}" presName="circleA" presStyleLbl="node1" presStyleIdx="0" presStyleCnt="8"/>
      <dgm:spPr/>
    </dgm:pt>
    <dgm:pt modelId="{3082BFE5-6E3B-428A-96D8-A3DAB1524A2A}" type="pres">
      <dgm:prSet presAssocID="{0CB57847-47A8-458C-8C0D-FB281D36F9F8}" presName="spaceA" presStyleCnt="0"/>
      <dgm:spPr/>
    </dgm:pt>
    <dgm:pt modelId="{BDD72D9F-2C75-4C9D-B2D4-406252E8812D}" type="pres">
      <dgm:prSet presAssocID="{3077C3EC-2E9E-4061-A3B6-AE5C0DE85585}" presName="space" presStyleCnt="0"/>
      <dgm:spPr/>
    </dgm:pt>
    <dgm:pt modelId="{BC7B332C-CDE4-4F81-8DCE-58AD53183C4B}" type="pres">
      <dgm:prSet presAssocID="{18E9C02C-93A9-427B-8B02-796EF7AE9229}" presName="compositeB" presStyleCnt="0"/>
      <dgm:spPr/>
    </dgm:pt>
    <dgm:pt modelId="{BDCC0490-7A4E-4947-9BAD-96B4A0ED4CF9}" type="pres">
      <dgm:prSet presAssocID="{18E9C02C-93A9-427B-8B02-796EF7AE9229}" presName="textB" presStyleLbl="revTx" presStyleIdx="1" presStyleCnt="8" custScaleX="16232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5B1DCBE-BADE-4349-86B0-AF3858B97ECF}" type="pres">
      <dgm:prSet presAssocID="{18E9C02C-93A9-427B-8B02-796EF7AE9229}" presName="circleB" presStyleLbl="node1" presStyleIdx="1" presStyleCnt="8"/>
      <dgm:spPr/>
    </dgm:pt>
    <dgm:pt modelId="{FF53899C-42D0-43A5-94FE-8C93B46EBC02}" type="pres">
      <dgm:prSet presAssocID="{18E9C02C-93A9-427B-8B02-796EF7AE9229}" presName="spaceB" presStyleCnt="0"/>
      <dgm:spPr/>
    </dgm:pt>
    <dgm:pt modelId="{9AC547E0-0750-4AEA-83A3-F82A6EB931F7}" type="pres">
      <dgm:prSet presAssocID="{EC07E5D0-D198-4F56-993C-BECE94993732}" presName="space" presStyleCnt="0"/>
      <dgm:spPr/>
    </dgm:pt>
    <dgm:pt modelId="{40FB2BC7-2DEA-4C07-84CE-954FF9139001}" type="pres">
      <dgm:prSet presAssocID="{76E20485-737A-4867-B0FC-0FA9961F61E1}" presName="compositeA" presStyleCnt="0"/>
      <dgm:spPr/>
    </dgm:pt>
    <dgm:pt modelId="{96E95259-976B-4942-A4E0-8D5FE2544005}" type="pres">
      <dgm:prSet presAssocID="{76E20485-737A-4867-B0FC-0FA9961F61E1}" presName="textA" presStyleLbl="revTx" presStyleIdx="2" presStyleCnt="8" custScaleX="17666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9B08971-276B-47C9-8F4C-8C7F1F5EDC31}" type="pres">
      <dgm:prSet presAssocID="{76E20485-737A-4867-B0FC-0FA9961F61E1}" presName="circleA" presStyleLbl="node1" presStyleIdx="2" presStyleCnt="8"/>
      <dgm:spPr/>
    </dgm:pt>
    <dgm:pt modelId="{F78BC019-6F37-4CDB-80F4-E7D76316C06A}" type="pres">
      <dgm:prSet presAssocID="{76E20485-737A-4867-B0FC-0FA9961F61E1}" presName="spaceA" presStyleCnt="0"/>
      <dgm:spPr/>
    </dgm:pt>
    <dgm:pt modelId="{A856AB69-622D-4CA5-9B4D-985A8FE2AD97}" type="pres">
      <dgm:prSet presAssocID="{F8A0A0A2-8779-4F08-8E38-2EE48FF17B46}" presName="space" presStyleCnt="0"/>
      <dgm:spPr/>
    </dgm:pt>
    <dgm:pt modelId="{BAC0AD8E-993E-4F3D-A26C-110A0687C17C}" type="pres">
      <dgm:prSet presAssocID="{5561732F-6CE1-4CCD-939B-2CC27398EF7B}" presName="compositeB" presStyleCnt="0"/>
      <dgm:spPr/>
    </dgm:pt>
    <dgm:pt modelId="{C0C26D56-B25B-4828-80BF-93559B960333}" type="pres">
      <dgm:prSet presAssocID="{5561732F-6CE1-4CCD-939B-2CC27398EF7B}" presName="textB" presStyleLbl="revTx" presStyleIdx="3" presStyleCnt="8" custScaleX="20881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B857928-2DDA-4E92-87DA-410A5FD737DB}" type="pres">
      <dgm:prSet presAssocID="{5561732F-6CE1-4CCD-939B-2CC27398EF7B}" presName="circleB" presStyleLbl="node1" presStyleIdx="3" presStyleCnt="8"/>
      <dgm:spPr/>
    </dgm:pt>
    <dgm:pt modelId="{02AFF3A9-5A0D-4F39-8715-52BC9EA0AC3F}" type="pres">
      <dgm:prSet presAssocID="{5561732F-6CE1-4CCD-939B-2CC27398EF7B}" presName="spaceB" presStyleCnt="0"/>
      <dgm:spPr/>
    </dgm:pt>
    <dgm:pt modelId="{A7C527FE-88C6-44FD-AD3D-8C982D76023A}" type="pres">
      <dgm:prSet presAssocID="{B2F176DA-82B7-46A1-9DA6-396D332FD190}" presName="space" presStyleCnt="0"/>
      <dgm:spPr/>
    </dgm:pt>
    <dgm:pt modelId="{E50A100D-83C3-4AF3-B8A1-4918173821BC}" type="pres">
      <dgm:prSet presAssocID="{017078C0-6580-4E6B-A56F-009A6A1B8429}" presName="compositeA" presStyleCnt="0"/>
      <dgm:spPr/>
    </dgm:pt>
    <dgm:pt modelId="{FE4E53B4-8AA9-4951-B5B1-688175F6AD07}" type="pres">
      <dgm:prSet presAssocID="{017078C0-6580-4E6B-A56F-009A6A1B8429}" presName="textA" presStyleLbl="revTx" presStyleIdx="4" presStyleCnt="8" custScaleX="21555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03B2466-5631-4ECB-A378-2311AFF29252}" type="pres">
      <dgm:prSet presAssocID="{017078C0-6580-4E6B-A56F-009A6A1B8429}" presName="circleA" presStyleLbl="node1" presStyleIdx="4" presStyleCnt="8"/>
      <dgm:spPr/>
    </dgm:pt>
    <dgm:pt modelId="{D34F8C07-6D78-4B11-9B9F-359F89A83758}" type="pres">
      <dgm:prSet presAssocID="{017078C0-6580-4E6B-A56F-009A6A1B8429}" presName="spaceA" presStyleCnt="0"/>
      <dgm:spPr/>
    </dgm:pt>
    <dgm:pt modelId="{8B9B3486-1620-4092-8E58-D54ECF3E282D}" type="pres">
      <dgm:prSet presAssocID="{2CBD436C-FEB8-4823-8B1C-56DAAEBB95A1}" presName="space" presStyleCnt="0"/>
      <dgm:spPr/>
    </dgm:pt>
    <dgm:pt modelId="{A0FDF467-FA86-466C-9B0A-2D81D025CAD5}" type="pres">
      <dgm:prSet presAssocID="{9C91B8B5-629C-4CFF-A145-E0ECD7BBF68E}" presName="compositeB" presStyleCnt="0"/>
      <dgm:spPr/>
    </dgm:pt>
    <dgm:pt modelId="{7113FC3D-726B-4E12-B428-723C4A5E683C}" type="pres">
      <dgm:prSet presAssocID="{9C91B8B5-629C-4CFF-A145-E0ECD7BBF68E}" presName="textB" presStyleLbl="revTx" presStyleIdx="5" presStyleCnt="8" custScaleX="19660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144160F-AE16-4262-B02A-0E9583B902FE}" type="pres">
      <dgm:prSet presAssocID="{9C91B8B5-629C-4CFF-A145-E0ECD7BBF68E}" presName="circleB" presStyleLbl="node1" presStyleIdx="5" presStyleCnt="8"/>
      <dgm:spPr/>
    </dgm:pt>
    <dgm:pt modelId="{213F6A5B-84CE-4553-9CF0-E035F026E843}" type="pres">
      <dgm:prSet presAssocID="{9C91B8B5-629C-4CFF-A145-E0ECD7BBF68E}" presName="spaceB" presStyleCnt="0"/>
      <dgm:spPr/>
    </dgm:pt>
    <dgm:pt modelId="{7E054256-7528-4BA1-A11A-AEC4591048A2}" type="pres">
      <dgm:prSet presAssocID="{CF6D74F7-FCFF-46CA-83E6-DBC7F5766E05}" presName="space" presStyleCnt="0"/>
      <dgm:spPr/>
    </dgm:pt>
    <dgm:pt modelId="{4BE2A373-C453-493F-898D-CEC0DF7EC7C5}" type="pres">
      <dgm:prSet presAssocID="{905166BE-7B46-483B-AC53-4FEB5221DEAF}" presName="compositeA" presStyleCnt="0"/>
      <dgm:spPr/>
    </dgm:pt>
    <dgm:pt modelId="{67BFA88D-F3DB-44DD-9835-96C93BC27DE5}" type="pres">
      <dgm:prSet presAssocID="{905166BE-7B46-483B-AC53-4FEB5221DEAF}" presName="textA" presStyleLbl="revTx" presStyleIdx="6" presStyleCnt="8" custScaleX="15969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FEC2445-D72E-49EA-AFBD-4D7594CD72E7}" type="pres">
      <dgm:prSet presAssocID="{905166BE-7B46-483B-AC53-4FEB5221DEAF}" presName="circleA" presStyleLbl="node1" presStyleIdx="6" presStyleCnt="8"/>
      <dgm:spPr/>
    </dgm:pt>
    <dgm:pt modelId="{E12CD2BA-1389-4F14-B73D-A2D4EB8A3492}" type="pres">
      <dgm:prSet presAssocID="{905166BE-7B46-483B-AC53-4FEB5221DEAF}" presName="spaceA" presStyleCnt="0"/>
      <dgm:spPr/>
    </dgm:pt>
    <dgm:pt modelId="{7AA3DCA8-B095-4AED-BC55-A3E1AA47FDB9}" type="pres">
      <dgm:prSet presAssocID="{2C969E60-626A-4DA3-89F3-01948314B455}" presName="space" presStyleCnt="0"/>
      <dgm:spPr/>
    </dgm:pt>
    <dgm:pt modelId="{BBBBB4E7-0E1C-400D-A09A-F958B75C784B}" type="pres">
      <dgm:prSet presAssocID="{B9906B30-DBF7-4A66-B7D7-E02EF948488C}" presName="compositeB" presStyleCnt="0"/>
      <dgm:spPr/>
    </dgm:pt>
    <dgm:pt modelId="{8BE50B50-328D-43A1-ABBD-B0FC84653D0F}" type="pres">
      <dgm:prSet presAssocID="{B9906B30-DBF7-4A66-B7D7-E02EF948488C}" presName="textB" presStyleLbl="revTx" presStyleIdx="7" presStyleCnt="8" custScaleX="15477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BE6C93D-1E28-4FCA-943B-2D4DF969FC26}" type="pres">
      <dgm:prSet presAssocID="{B9906B30-DBF7-4A66-B7D7-E02EF948488C}" presName="circleB" presStyleLbl="node1" presStyleIdx="7" presStyleCnt="8"/>
      <dgm:spPr/>
    </dgm:pt>
    <dgm:pt modelId="{A5A734D6-DDC7-4306-8E10-4141FE60F859}" type="pres">
      <dgm:prSet presAssocID="{B9906B30-DBF7-4A66-B7D7-E02EF948488C}" presName="spaceB" presStyleCnt="0"/>
      <dgm:spPr/>
    </dgm:pt>
  </dgm:ptLst>
  <dgm:cxnLst>
    <dgm:cxn modelId="{638B715E-4149-481E-B22F-47BD337ACAD4}" type="presOf" srcId="{619CFB78-5692-4E20-B8C7-7F08686F583E}" destId="{8BE50B50-328D-43A1-ABBD-B0FC84653D0F}" srcOrd="0" destOrd="1" presId="urn:microsoft.com/office/officeart/2005/8/layout/hProcess11"/>
    <dgm:cxn modelId="{97FA4C07-995E-43D6-A6F2-A0A2E5242502}" type="presOf" srcId="{76E20485-737A-4867-B0FC-0FA9961F61E1}" destId="{96E95259-976B-4942-A4E0-8D5FE2544005}" srcOrd="0" destOrd="0" presId="urn:microsoft.com/office/officeart/2005/8/layout/hProcess11"/>
    <dgm:cxn modelId="{F75AAE38-FEBD-4E2A-BD9D-583B653363A5}" srcId="{4FBA0147-67F4-4861-AC28-51898F4841A4}" destId="{905166BE-7B46-483B-AC53-4FEB5221DEAF}" srcOrd="6" destOrd="0" parTransId="{EB6648FC-877F-4309-A903-20F840A59DA8}" sibTransId="{2C969E60-626A-4DA3-89F3-01948314B455}"/>
    <dgm:cxn modelId="{6F610969-4F2B-4774-93F9-4E36DC8CA392}" srcId="{4FBA0147-67F4-4861-AC28-51898F4841A4}" destId="{9C91B8B5-629C-4CFF-A145-E0ECD7BBF68E}" srcOrd="5" destOrd="0" parTransId="{C41B9D3C-7D7F-4209-ADEC-D4F56EEF53CF}" sibTransId="{CF6D74F7-FCFF-46CA-83E6-DBC7F5766E05}"/>
    <dgm:cxn modelId="{8FEC9382-603A-4E5F-8F3A-E5146732BF9D}" type="presOf" srcId="{D822018C-D3FE-44F9-8C33-12B5564F3F36}" destId="{7113FC3D-726B-4E12-B428-723C4A5E683C}" srcOrd="0" destOrd="1" presId="urn:microsoft.com/office/officeart/2005/8/layout/hProcess11"/>
    <dgm:cxn modelId="{3C48D2FE-B815-4160-86E0-2AC89A3EDF9B}" srcId="{4FBA0147-67F4-4861-AC28-51898F4841A4}" destId="{B9906B30-DBF7-4A66-B7D7-E02EF948488C}" srcOrd="7" destOrd="0" parTransId="{14BDB930-3864-4AD4-B627-5B6DDFFC6D8C}" sibTransId="{248425BD-A931-4ED2-BFCD-24D9C57B6B41}"/>
    <dgm:cxn modelId="{0C7029CC-07D4-4F32-B4B5-FA1570C313FC}" type="presOf" srcId="{7B4B41E8-FCBC-44F6-9979-8C00D0CE76A7}" destId="{96E95259-976B-4942-A4E0-8D5FE2544005}" srcOrd="0" destOrd="1" presId="urn:microsoft.com/office/officeart/2005/8/layout/hProcess11"/>
    <dgm:cxn modelId="{FF1F98A6-971E-4017-8176-82F60E882A8B}" type="presOf" srcId="{905166BE-7B46-483B-AC53-4FEB5221DEAF}" destId="{67BFA88D-F3DB-44DD-9835-96C93BC27DE5}" srcOrd="0" destOrd="0" presId="urn:microsoft.com/office/officeart/2005/8/layout/hProcess11"/>
    <dgm:cxn modelId="{912A58DD-862F-4355-80DA-5F3B2DF3FB5C}" srcId="{017078C0-6580-4E6B-A56F-009A6A1B8429}" destId="{01E4BA45-F3F5-4043-AE59-41DE06387E3C}" srcOrd="0" destOrd="0" parTransId="{BE31BBC9-3FA8-473A-BC8F-DB4B0E8CA327}" sibTransId="{0816E5C0-BD64-43B8-AB6D-91F1D868514C}"/>
    <dgm:cxn modelId="{5E996259-CC04-4709-83F6-2EE066E1F12B}" type="presOf" srcId="{B9906B30-DBF7-4A66-B7D7-E02EF948488C}" destId="{8BE50B50-328D-43A1-ABBD-B0FC84653D0F}" srcOrd="0" destOrd="0" presId="urn:microsoft.com/office/officeart/2005/8/layout/hProcess11"/>
    <dgm:cxn modelId="{9759AC46-D997-4842-8054-E3E0BCF77653}" srcId="{0CB57847-47A8-458C-8C0D-FB281D36F9F8}" destId="{B5E5D7AB-F635-407E-BE61-3B1D10455F1C}" srcOrd="0" destOrd="0" parTransId="{E51D6315-BFFA-4753-B192-31E3929DB94D}" sibTransId="{A8364486-C018-476C-9FC8-77BF3692BE5C}"/>
    <dgm:cxn modelId="{EDC525A5-805F-433A-B47D-7DD30F44A760}" srcId="{905166BE-7B46-483B-AC53-4FEB5221DEAF}" destId="{6941AF95-F06E-470B-A6C5-186F0D56BC27}" srcOrd="0" destOrd="0" parTransId="{D424BDCE-CC4D-4C53-A0D0-B4B945023AB4}" sibTransId="{483BA148-2A52-4B82-920D-27091F424891}"/>
    <dgm:cxn modelId="{92DB5770-176F-40AB-950A-9025EFD95776}" srcId="{B9906B30-DBF7-4A66-B7D7-E02EF948488C}" destId="{619CFB78-5692-4E20-B8C7-7F08686F583E}" srcOrd="0" destOrd="0" parTransId="{C38AD01A-3F3E-4D28-B3FD-EE47E7E90854}" sibTransId="{08DE9AE4-6338-4B6F-BAD1-E27F6E98B187}"/>
    <dgm:cxn modelId="{02958DE0-3550-4799-8866-2728CEF81CD1}" type="presOf" srcId="{18E9C02C-93A9-427B-8B02-796EF7AE9229}" destId="{BDCC0490-7A4E-4947-9BAD-96B4A0ED4CF9}" srcOrd="0" destOrd="0" presId="urn:microsoft.com/office/officeart/2005/8/layout/hProcess11"/>
    <dgm:cxn modelId="{25557D1C-1981-4DCD-89DA-50A03BB02CEB}" srcId="{9C91B8B5-629C-4CFF-A145-E0ECD7BBF68E}" destId="{D822018C-D3FE-44F9-8C33-12B5564F3F36}" srcOrd="0" destOrd="0" parTransId="{089CF9BA-E583-44B2-A88D-BB3E396B4148}" sibTransId="{374E3F8C-BAE1-4093-A245-2FD825C08B37}"/>
    <dgm:cxn modelId="{AC026CD2-A0AF-4E63-9DED-0E2D782E022E}" type="presOf" srcId="{4FBA0147-67F4-4861-AC28-51898F4841A4}" destId="{9199A26F-60C2-4D51-A97B-123E95EE0955}" srcOrd="0" destOrd="0" presId="urn:microsoft.com/office/officeart/2005/8/layout/hProcess11"/>
    <dgm:cxn modelId="{F77B4BEC-9AD8-4209-86CF-92E8553A74C3}" srcId="{4FBA0147-67F4-4861-AC28-51898F4841A4}" destId="{0CB57847-47A8-458C-8C0D-FB281D36F9F8}" srcOrd="0" destOrd="0" parTransId="{B25CD8F1-D8F0-42A9-A56C-4DF463AD437E}" sibTransId="{3077C3EC-2E9E-4061-A3B6-AE5C0DE85585}"/>
    <dgm:cxn modelId="{4546A1EA-1C9E-45EA-B361-D90F10AEA525}" srcId="{76E20485-737A-4867-B0FC-0FA9961F61E1}" destId="{7B4B41E8-FCBC-44F6-9979-8C00D0CE76A7}" srcOrd="0" destOrd="0" parTransId="{02A78DF2-75DC-44E9-B672-10481A9D4E62}" sibTransId="{E4C3841F-A757-4B2A-9816-2C0389D446AA}"/>
    <dgm:cxn modelId="{6964B525-6F97-40B6-8090-4BA84C216633}" type="presOf" srcId="{5561732F-6CE1-4CCD-939B-2CC27398EF7B}" destId="{C0C26D56-B25B-4828-80BF-93559B960333}" srcOrd="0" destOrd="0" presId="urn:microsoft.com/office/officeart/2005/8/layout/hProcess11"/>
    <dgm:cxn modelId="{96EEA136-C7B4-4ABB-8E2E-04A71FDD21D2}" srcId="{4FBA0147-67F4-4861-AC28-51898F4841A4}" destId="{5561732F-6CE1-4CCD-939B-2CC27398EF7B}" srcOrd="3" destOrd="0" parTransId="{D38A961E-2F28-4181-AC28-A4A44E5ADAAF}" sibTransId="{B2F176DA-82B7-46A1-9DA6-396D332FD190}"/>
    <dgm:cxn modelId="{3690CDDB-1B16-40CC-9804-E5DB1D322654}" type="presOf" srcId="{D39BCE3A-58D8-4080-97AF-E865489E9384}" destId="{BDCC0490-7A4E-4947-9BAD-96B4A0ED4CF9}" srcOrd="0" destOrd="1" presId="urn:microsoft.com/office/officeart/2005/8/layout/hProcess11"/>
    <dgm:cxn modelId="{3B0E81A1-A8A8-43DF-8460-EF4A9FF0C46D}" srcId="{18E9C02C-93A9-427B-8B02-796EF7AE9229}" destId="{D39BCE3A-58D8-4080-97AF-E865489E9384}" srcOrd="0" destOrd="0" parTransId="{ECF59B83-3B91-45C2-B3A7-6390B9D8974E}" sibTransId="{8AE66ECA-9F18-4ED2-AA9A-268C4815DEE8}"/>
    <dgm:cxn modelId="{38D2FD03-20E9-4F7A-90A3-F67485A1E0E2}" srcId="{4FBA0147-67F4-4861-AC28-51898F4841A4}" destId="{18E9C02C-93A9-427B-8B02-796EF7AE9229}" srcOrd="1" destOrd="0" parTransId="{C6BC4B1D-01C0-4267-A135-611DFA4567DF}" sibTransId="{EC07E5D0-D198-4F56-993C-BECE94993732}"/>
    <dgm:cxn modelId="{0980C599-07FE-43DA-BB42-2F4C75DE39C6}" type="presOf" srcId="{6941AF95-F06E-470B-A6C5-186F0D56BC27}" destId="{67BFA88D-F3DB-44DD-9835-96C93BC27DE5}" srcOrd="0" destOrd="1" presId="urn:microsoft.com/office/officeart/2005/8/layout/hProcess11"/>
    <dgm:cxn modelId="{91B74E1D-1362-4780-9288-AA7A50F312E1}" srcId="{4FBA0147-67F4-4861-AC28-51898F4841A4}" destId="{76E20485-737A-4867-B0FC-0FA9961F61E1}" srcOrd="2" destOrd="0" parTransId="{2356EC75-CF16-46D9-AFB4-4DBCC39B8C85}" sibTransId="{F8A0A0A2-8779-4F08-8E38-2EE48FF17B46}"/>
    <dgm:cxn modelId="{51FC1B50-6A62-42A3-AC3F-0B93E6267813}" type="presOf" srcId="{0CB57847-47A8-458C-8C0D-FB281D36F9F8}" destId="{463AE680-1688-432C-A21A-24A51C2A7DDF}" srcOrd="0" destOrd="0" presId="urn:microsoft.com/office/officeart/2005/8/layout/hProcess11"/>
    <dgm:cxn modelId="{E9D0BC66-6617-4642-9919-C99E0D045EFD}" srcId="{4FBA0147-67F4-4861-AC28-51898F4841A4}" destId="{017078C0-6580-4E6B-A56F-009A6A1B8429}" srcOrd="4" destOrd="0" parTransId="{56B8F69B-95E0-429A-A5B4-EAD7FA43916C}" sibTransId="{2CBD436C-FEB8-4823-8B1C-56DAAEBB95A1}"/>
    <dgm:cxn modelId="{2A32BE02-33F6-4F38-A199-54243FF6EAA1}" type="presOf" srcId="{B5E5D7AB-F635-407E-BE61-3B1D10455F1C}" destId="{463AE680-1688-432C-A21A-24A51C2A7DDF}" srcOrd="0" destOrd="1" presId="urn:microsoft.com/office/officeart/2005/8/layout/hProcess11"/>
    <dgm:cxn modelId="{27C908B2-D2C6-452C-8684-C5E8F64579A1}" type="presOf" srcId="{9C91B8B5-629C-4CFF-A145-E0ECD7BBF68E}" destId="{7113FC3D-726B-4E12-B428-723C4A5E683C}" srcOrd="0" destOrd="0" presId="urn:microsoft.com/office/officeart/2005/8/layout/hProcess11"/>
    <dgm:cxn modelId="{C413345E-C919-47DC-93DC-DE0FF7C0A05F}" type="presOf" srcId="{01E4BA45-F3F5-4043-AE59-41DE06387E3C}" destId="{FE4E53B4-8AA9-4951-B5B1-688175F6AD07}" srcOrd="0" destOrd="1" presId="urn:microsoft.com/office/officeart/2005/8/layout/hProcess11"/>
    <dgm:cxn modelId="{7D2E4822-FDBC-459B-957F-3ABC229ACDA2}" type="presOf" srcId="{017078C0-6580-4E6B-A56F-009A6A1B8429}" destId="{FE4E53B4-8AA9-4951-B5B1-688175F6AD07}" srcOrd="0" destOrd="0" presId="urn:microsoft.com/office/officeart/2005/8/layout/hProcess11"/>
    <dgm:cxn modelId="{53813D74-A08D-4B55-855C-41287150090C}" type="presOf" srcId="{B24F5F24-63B7-458C-B7DF-A0AD93E401CA}" destId="{C0C26D56-B25B-4828-80BF-93559B960333}" srcOrd="0" destOrd="1" presId="urn:microsoft.com/office/officeart/2005/8/layout/hProcess11"/>
    <dgm:cxn modelId="{8F772A72-D8FC-4B41-AC1B-FD4B425280DB}" srcId="{5561732F-6CE1-4CCD-939B-2CC27398EF7B}" destId="{B24F5F24-63B7-458C-B7DF-A0AD93E401CA}" srcOrd="0" destOrd="0" parTransId="{42370D48-FD71-4E97-898E-3541B3004E39}" sibTransId="{A04D4F0E-2A14-4378-84E3-49D99CAAA19D}"/>
    <dgm:cxn modelId="{A8EED050-A5D2-47B8-8849-C74C28378475}" type="presParOf" srcId="{9199A26F-60C2-4D51-A97B-123E95EE0955}" destId="{D3097AB0-6687-4524-9C7F-2C92A1D33BB1}" srcOrd="0" destOrd="0" presId="urn:microsoft.com/office/officeart/2005/8/layout/hProcess11"/>
    <dgm:cxn modelId="{015E801C-4A0A-4A4D-A7F3-7ED55E82E2CD}" type="presParOf" srcId="{9199A26F-60C2-4D51-A97B-123E95EE0955}" destId="{39721F5C-758B-45E3-B85B-693A065667DF}" srcOrd="1" destOrd="0" presId="urn:microsoft.com/office/officeart/2005/8/layout/hProcess11"/>
    <dgm:cxn modelId="{ABB3BCD3-9AC3-4ACE-A6C6-28E2B0892FB8}" type="presParOf" srcId="{39721F5C-758B-45E3-B85B-693A065667DF}" destId="{10371D3F-0694-4AE6-BF51-7E703C58296C}" srcOrd="0" destOrd="0" presId="urn:microsoft.com/office/officeart/2005/8/layout/hProcess11"/>
    <dgm:cxn modelId="{19282813-F11B-4B5B-94CA-EAE3ED0A31AB}" type="presParOf" srcId="{10371D3F-0694-4AE6-BF51-7E703C58296C}" destId="{463AE680-1688-432C-A21A-24A51C2A7DDF}" srcOrd="0" destOrd="0" presId="urn:microsoft.com/office/officeart/2005/8/layout/hProcess11"/>
    <dgm:cxn modelId="{B1F33BBF-DBC5-4B72-AB5B-8F90BC3FDC77}" type="presParOf" srcId="{10371D3F-0694-4AE6-BF51-7E703C58296C}" destId="{59F9692F-9191-4222-A5B4-5B813E585EB8}" srcOrd="1" destOrd="0" presId="urn:microsoft.com/office/officeart/2005/8/layout/hProcess11"/>
    <dgm:cxn modelId="{5CD0C00B-ED62-4FA9-9AB7-4407D6B49D6D}" type="presParOf" srcId="{10371D3F-0694-4AE6-BF51-7E703C58296C}" destId="{3082BFE5-6E3B-428A-96D8-A3DAB1524A2A}" srcOrd="2" destOrd="0" presId="urn:microsoft.com/office/officeart/2005/8/layout/hProcess11"/>
    <dgm:cxn modelId="{9448F10C-50A3-44E7-9993-C1DC8F422698}" type="presParOf" srcId="{39721F5C-758B-45E3-B85B-693A065667DF}" destId="{BDD72D9F-2C75-4C9D-B2D4-406252E8812D}" srcOrd="1" destOrd="0" presId="urn:microsoft.com/office/officeart/2005/8/layout/hProcess11"/>
    <dgm:cxn modelId="{0B1A3126-1F75-44CC-9159-652CBE7F40DF}" type="presParOf" srcId="{39721F5C-758B-45E3-B85B-693A065667DF}" destId="{BC7B332C-CDE4-4F81-8DCE-58AD53183C4B}" srcOrd="2" destOrd="0" presId="urn:microsoft.com/office/officeart/2005/8/layout/hProcess11"/>
    <dgm:cxn modelId="{E957CE6A-2856-48FC-9C74-204C4CC6C90B}" type="presParOf" srcId="{BC7B332C-CDE4-4F81-8DCE-58AD53183C4B}" destId="{BDCC0490-7A4E-4947-9BAD-96B4A0ED4CF9}" srcOrd="0" destOrd="0" presId="urn:microsoft.com/office/officeart/2005/8/layout/hProcess11"/>
    <dgm:cxn modelId="{70FE2722-F8E7-4DC0-9AF3-B7A4D599ED7C}" type="presParOf" srcId="{BC7B332C-CDE4-4F81-8DCE-58AD53183C4B}" destId="{A5B1DCBE-BADE-4349-86B0-AF3858B97ECF}" srcOrd="1" destOrd="0" presId="urn:microsoft.com/office/officeart/2005/8/layout/hProcess11"/>
    <dgm:cxn modelId="{4224B463-5D36-49FC-B844-A90423BAE92A}" type="presParOf" srcId="{BC7B332C-CDE4-4F81-8DCE-58AD53183C4B}" destId="{FF53899C-42D0-43A5-94FE-8C93B46EBC02}" srcOrd="2" destOrd="0" presId="urn:microsoft.com/office/officeart/2005/8/layout/hProcess11"/>
    <dgm:cxn modelId="{1985065C-3188-4D19-B9D7-8991E747E605}" type="presParOf" srcId="{39721F5C-758B-45E3-B85B-693A065667DF}" destId="{9AC547E0-0750-4AEA-83A3-F82A6EB931F7}" srcOrd="3" destOrd="0" presId="urn:microsoft.com/office/officeart/2005/8/layout/hProcess11"/>
    <dgm:cxn modelId="{BCAAC57B-FA49-4CB7-8036-61AF0D791145}" type="presParOf" srcId="{39721F5C-758B-45E3-B85B-693A065667DF}" destId="{40FB2BC7-2DEA-4C07-84CE-954FF9139001}" srcOrd="4" destOrd="0" presId="urn:microsoft.com/office/officeart/2005/8/layout/hProcess11"/>
    <dgm:cxn modelId="{87608162-2353-477F-BF0C-13F38C682D99}" type="presParOf" srcId="{40FB2BC7-2DEA-4C07-84CE-954FF9139001}" destId="{96E95259-976B-4942-A4E0-8D5FE2544005}" srcOrd="0" destOrd="0" presId="urn:microsoft.com/office/officeart/2005/8/layout/hProcess11"/>
    <dgm:cxn modelId="{824096DB-4AED-4387-A73C-A3999484B064}" type="presParOf" srcId="{40FB2BC7-2DEA-4C07-84CE-954FF9139001}" destId="{09B08971-276B-47C9-8F4C-8C7F1F5EDC31}" srcOrd="1" destOrd="0" presId="urn:microsoft.com/office/officeart/2005/8/layout/hProcess11"/>
    <dgm:cxn modelId="{EFA014A4-2CA3-415B-BFD9-202D132F4D3E}" type="presParOf" srcId="{40FB2BC7-2DEA-4C07-84CE-954FF9139001}" destId="{F78BC019-6F37-4CDB-80F4-E7D76316C06A}" srcOrd="2" destOrd="0" presId="urn:microsoft.com/office/officeart/2005/8/layout/hProcess11"/>
    <dgm:cxn modelId="{DADFF338-E357-40DD-8EC0-49D8B3926245}" type="presParOf" srcId="{39721F5C-758B-45E3-B85B-693A065667DF}" destId="{A856AB69-622D-4CA5-9B4D-985A8FE2AD97}" srcOrd="5" destOrd="0" presId="urn:microsoft.com/office/officeart/2005/8/layout/hProcess11"/>
    <dgm:cxn modelId="{E15E7E75-A810-4814-A268-DCC323036750}" type="presParOf" srcId="{39721F5C-758B-45E3-B85B-693A065667DF}" destId="{BAC0AD8E-993E-4F3D-A26C-110A0687C17C}" srcOrd="6" destOrd="0" presId="urn:microsoft.com/office/officeart/2005/8/layout/hProcess11"/>
    <dgm:cxn modelId="{66399F4E-D6FB-408D-96F6-E4684864A888}" type="presParOf" srcId="{BAC0AD8E-993E-4F3D-A26C-110A0687C17C}" destId="{C0C26D56-B25B-4828-80BF-93559B960333}" srcOrd="0" destOrd="0" presId="urn:microsoft.com/office/officeart/2005/8/layout/hProcess11"/>
    <dgm:cxn modelId="{C0519156-33BB-410A-B08D-9D178D7882D2}" type="presParOf" srcId="{BAC0AD8E-993E-4F3D-A26C-110A0687C17C}" destId="{FB857928-2DDA-4E92-87DA-410A5FD737DB}" srcOrd="1" destOrd="0" presId="urn:microsoft.com/office/officeart/2005/8/layout/hProcess11"/>
    <dgm:cxn modelId="{8030A7C0-B846-4F3F-8BF3-EB3FA7490CE3}" type="presParOf" srcId="{BAC0AD8E-993E-4F3D-A26C-110A0687C17C}" destId="{02AFF3A9-5A0D-4F39-8715-52BC9EA0AC3F}" srcOrd="2" destOrd="0" presId="urn:microsoft.com/office/officeart/2005/8/layout/hProcess11"/>
    <dgm:cxn modelId="{9250B107-CA11-4E56-A923-8F0B61796576}" type="presParOf" srcId="{39721F5C-758B-45E3-B85B-693A065667DF}" destId="{A7C527FE-88C6-44FD-AD3D-8C982D76023A}" srcOrd="7" destOrd="0" presId="urn:microsoft.com/office/officeart/2005/8/layout/hProcess11"/>
    <dgm:cxn modelId="{2B6EBDB6-B8DC-4241-9A26-505EE8DC6A12}" type="presParOf" srcId="{39721F5C-758B-45E3-B85B-693A065667DF}" destId="{E50A100D-83C3-4AF3-B8A1-4918173821BC}" srcOrd="8" destOrd="0" presId="urn:microsoft.com/office/officeart/2005/8/layout/hProcess11"/>
    <dgm:cxn modelId="{6CE697AF-3DCE-4588-9784-73292E18632B}" type="presParOf" srcId="{E50A100D-83C3-4AF3-B8A1-4918173821BC}" destId="{FE4E53B4-8AA9-4951-B5B1-688175F6AD07}" srcOrd="0" destOrd="0" presId="urn:microsoft.com/office/officeart/2005/8/layout/hProcess11"/>
    <dgm:cxn modelId="{E3E8FAAD-48E9-4E39-88F2-4AF8CC6A989F}" type="presParOf" srcId="{E50A100D-83C3-4AF3-B8A1-4918173821BC}" destId="{C03B2466-5631-4ECB-A378-2311AFF29252}" srcOrd="1" destOrd="0" presId="urn:microsoft.com/office/officeart/2005/8/layout/hProcess11"/>
    <dgm:cxn modelId="{85C36F87-CB50-4676-BA84-4BE0B9C560B4}" type="presParOf" srcId="{E50A100D-83C3-4AF3-B8A1-4918173821BC}" destId="{D34F8C07-6D78-4B11-9B9F-359F89A83758}" srcOrd="2" destOrd="0" presId="urn:microsoft.com/office/officeart/2005/8/layout/hProcess11"/>
    <dgm:cxn modelId="{41DECBAB-73D1-4416-8507-73566E62B577}" type="presParOf" srcId="{39721F5C-758B-45E3-B85B-693A065667DF}" destId="{8B9B3486-1620-4092-8E58-D54ECF3E282D}" srcOrd="9" destOrd="0" presId="urn:microsoft.com/office/officeart/2005/8/layout/hProcess11"/>
    <dgm:cxn modelId="{18EB7062-D42E-41BF-A186-DF14ABF5F940}" type="presParOf" srcId="{39721F5C-758B-45E3-B85B-693A065667DF}" destId="{A0FDF467-FA86-466C-9B0A-2D81D025CAD5}" srcOrd="10" destOrd="0" presId="urn:microsoft.com/office/officeart/2005/8/layout/hProcess11"/>
    <dgm:cxn modelId="{60CFD36C-197F-4C11-93A0-F5E3578AE128}" type="presParOf" srcId="{A0FDF467-FA86-466C-9B0A-2D81D025CAD5}" destId="{7113FC3D-726B-4E12-B428-723C4A5E683C}" srcOrd="0" destOrd="0" presId="urn:microsoft.com/office/officeart/2005/8/layout/hProcess11"/>
    <dgm:cxn modelId="{4F3E7532-18B2-4613-9A10-A3E083EEB668}" type="presParOf" srcId="{A0FDF467-FA86-466C-9B0A-2D81D025CAD5}" destId="{B144160F-AE16-4262-B02A-0E9583B902FE}" srcOrd="1" destOrd="0" presId="urn:microsoft.com/office/officeart/2005/8/layout/hProcess11"/>
    <dgm:cxn modelId="{5C22A1A3-4DA9-4EF8-B7B1-A8607D789D80}" type="presParOf" srcId="{A0FDF467-FA86-466C-9B0A-2D81D025CAD5}" destId="{213F6A5B-84CE-4553-9CF0-E035F026E843}" srcOrd="2" destOrd="0" presId="urn:microsoft.com/office/officeart/2005/8/layout/hProcess11"/>
    <dgm:cxn modelId="{C7ED2363-B464-4CE5-A8B5-658432AC1855}" type="presParOf" srcId="{39721F5C-758B-45E3-B85B-693A065667DF}" destId="{7E054256-7528-4BA1-A11A-AEC4591048A2}" srcOrd="11" destOrd="0" presId="urn:microsoft.com/office/officeart/2005/8/layout/hProcess11"/>
    <dgm:cxn modelId="{F7C98C8C-1A8F-4FAD-A2AE-8E0DDA2F522D}" type="presParOf" srcId="{39721F5C-758B-45E3-B85B-693A065667DF}" destId="{4BE2A373-C453-493F-898D-CEC0DF7EC7C5}" srcOrd="12" destOrd="0" presId="urn:microsoft.com/office/officeart/2005/8/layout/hProcess11"/>
    <dgm:cxn modelId="{08CF8E4E-DADB-4444-A7EF-2BE91B4F3CAB}" type="presParOf" srcId="{4BE2A373-C453-493F-898D-CEC0DF7EC7C5}" destId="{67BFA88D-F3DB-44DD-9835-96C93BC27DE5}" srcOrd="0" destOrd="0" presId="urn:microsoft.com/office/officeart/2005/8/layout/hProcess11"/>
    <dgm:cxn modelId="{D24FEDBA-F7A9-4902-8886-A89972158162}" type="presParOf" srcId="{4BE2A373-C453-493F-898D-CEC0DF7EC7C5}" destId="{7FEC2445-D72E-49EA-AFBD-4D7594CD72E7}" srcOrd="1" destOrd="0" presId="urn:microsoft.com/office/officeart/2005/8/layout/hProcess11"/>
    <dgm:cxn modelId="{097E500A-23EA-4E9A-A6D4-8972A9917D72}" type="presParOf" srcId="{4BE2A373-C453-493F-898D-CEC0DF7EC7C5}" destId="{E12CD2BA-1389-4F14-B73D-A2D4EB8A3492}" srcOrd="2" destOrd="0" presId="urn:microsoft.com/office/officeart/2005/8/layout/hProcess11"/>
    <dgm:cxn modelId="{DC0348F7-80E7-405F-BAAD-340736B29092}" type="presParOf" srcId="{39721F5C-758B-45E3-B85B-693A065667DF}" destId="{7AA3DCA8-B095-4AED-BC55-A3E1AA47FDB9}" srcOrd="13" destOrd="0" presId="urn:microsoft.com/office/officeart/2005/8/layout/hProcess11"/>
    <dgm:cxn modelId="{1F660404-C9DE-4974-A79A-C4B8A451DB75}" type="presParOf" srcId="{39721F5C-758B-45E3-B85B-693A065667DF}" destId="{BBBBB4E7-0E1C-400D-A09A-F958B75C784B}" srcOrd="14" destOrd="0" presId="urn:microsoft.com/office/officeart/2005/8/layout/hProcess11"/>
    <dgm:cxn modelId="{21E9AD21-9334-4132-BF72-FF47642991FA}" type="presParOf" srcId="{BBBBB4E7-0E1C-400D-A09A-F958B75C784B}" destId="{8BE50B50-328D-43A1-ABBD-B0FC84653D0F}" srcOrd="0" destOrd="0" presId="urn:microsoft.com/office/officeart/2005/8/layout/hProcess11"/>
    <dgm:cxn modelId="{DEA68B42-3712-45A0-A720-C9CB30420F36}" type="presParOf" srcId="{BBBBB4E7-0E1C-400D-A09A-F958B75C784B}" destId="{EBE6C93D-1E28-4FCA-943B-2D4DF969FC26}" srcOrd="1" destOrd="0" presId="urn:microsoft.com/office/officeart/2005/8/layout/hProcess11"/>
    <dgm:cxn modelId="{6CC4119F-FF34-4747-BAFF-4576D1798194}" type="presParOf" srcId="{BBBBB4E7-0E1C-400D-A09A-F958B75C784B}" destId="{A5A734D6-DDC7-4306-8E10-4141FE60F859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5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ACED2AA-2857-40D9-975B-588601A8AC1E}" type="doc">
      <dgm:prSet loTypeId="urn:microsoft.com/office/officeart/2008/layout/RadialCluster" loCatId="cycle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BE2F4E0F-DADF-48B6-960D-70F6BBF48139}">
      <dgm:prSet phldrT="[Texto]"/>
      <dgm:spPr/>
      <dgm:t>
        <a:bodyPr/>
        <a:lstStyle/>
        <a:p>
          <a:r>
            <a:rPr lang="es-ES" dirty="0" smtClean="0"/>
            <a:t>INCOP</a:t>
          </a:r>
          <a:endParaRPr lang="es-ES" dirty="0"/>
        </a:p>
      </dgm:t>
    </dgm:pt>
    <dgm:pt modelId="{D65D5150-85FA-4D35-84B8-57935D0F1C4A}" type="parTrans" cxnId="{EF20E451-C354-41EB-9B12-3F1BC28173CC}">
      <dgm:prSet/>
      <dgm:spPr/>
      <dgm:t>
        <a:bodyPr/>
        <a:lstStyle/>
        <a:p>
          <a:endParaRPr lang="es-ES"/>
        </a:p>
      </dgm:t>
    </dgm:pt>
    <dgm:pt modelId="{8FDC58B6-96C0-47B2-BE5A-885AD39BFEAD}" type="sibTrans" cxnId="{EF20E451-C354-41EB-9B12-3F1BC28173CC}">
      <dgm:prSet/>
      <dgm:spPr/>
      <dgm:t>
        <a:bodyPr/>
        <a:lstStyle/>
        <a:p>
          <a:endParaRPr lang="es-ES"/>
        </a:p>
      </dgm:t>
    </dgm:pt>
    <dgm:pt modelId="{6B3AD10E-F322-449B-9240-E6FCD46B06D2}">
      <dgm:prSet phldrT="[Texto]"/>
      <dgm:spPr/>
      <dgm:t>
        <a:bodyPr/>
        <a:lstStyle/>
        <a:p>
          <a:r>
            <a:rPr lang="es-ES" dirty="0" smtClean="0"/>
            <a:t>SRI</a:t>
          </a:r>
          <a:endParaRPr lang="es-ES" dirty="0"/>
        </a:p>
      </dgm:t>
    </dgm:pt>
    <dgm:pt modelId="{0CD87915-4BAE-428C-8675-32D24F7E22A6}" type="parTrans" cxnId="{3645A251-34C8-4413-AD63-FEBBF5A64823}">
      <dgm:prSet/>
      <dgm:spPr/>
      <dgm:t>
        <a:bodyPr/>
        <a:lstStyle/>
        <a:p>
          <a:endParaRPr lang="es-ES"/>
        </a:p>
      </dgm:t>
    </dgm:pt>
    <dgm:pt modelId="{7E1B054A-016A-411B-B9E2-199CB8652521}" type="sibTrans" cxnId="{3645A251-34C8-4413-AD63-FEBBF5A64823}">
      <dgm:prSet/>
      <dgm:spPr/>
      <dgm:t>
        <a:bodyPr/>
        <a:lstStyle/>
        <a:p>
          <a:endParaRPr lang="es-ES"/>
        </a:p>
      </dgm:t>
    </dgm:pt>
    <dgm:pt modelId="{F89002A5-342C-48E1-82F9-E808EA5794B9}">
      <dgm:prSet phldrT="[Texto]"/>
      <dgm:spPr/>
      <dgm:t>
        <a:bodyPr/>
        <a:lstStyle/>
        <a:p>
          <a:r>
            <a:rPr lang="es-ES" dirty="0" smtClean="0"/>
            <a:t>IESS</a:t>
          </a:r>
          <a:endParaRPr lang="es-ES" dirty="0"/>
        </a:p>
      </dgm:t>
    </dgm:pt>
    <dgm:pt modelId="{F6174C02-594C-426C-80C6-AEDB37A35527}" type="parTrans" cxnId="{870E4DEA-AD94-489F-9D4C-5BA6BEA76559}">
      <dgm:prSet/>
      <dgm:spPr/>
      <dgm:t>
        <a:bodyPr/>
        <a:lstStyle/>
        <a:p>
          <a:endParaRPr lang="es-ES"/>
        </a:p>
      </dgm:t>
    </dgm:pt>
    <dgm:pt modelId="{A45E8B29-5ECA-4618-92FB-1DBD5D6E0209}" type="sibTrans" cxnId="{870E4DEA-AD94-489F-9D4C-5BA6BEA76559}">
      <dgm:prSet/>
      <dgm:spPr/>
      <dgm:t>
        <a:bodyPr/>
        <a:lstStyle/>
        <a:p>
          <a:endParaRPr lang="es-ES"/>
        </a:p>
      </dgm:t>
    </dgm:pt>
    <dgm:pt modelId="{FDAEAE19-2823-47D3-AF94-43B51072D87C}">
      <dgm:prSet phldrT="[Texto]"/>
      <dgm:spPr/>
      <dgm:t>
        <a:bodyPr/>
        <a:lstStyle/>
        <a:p>
          <a:r>
            <a:rPr lang="es-ES" dirty="0" smtClean="0"/>
            <a:t>ESIGEF</a:t>
          </a:r>
          <a:endParaRPr lang="es-ES" dirty="0"/>
        </a:p>
      </dgm:t>
    </dgm:pt>
    <dgm:pt modelId="{07F7770B-AB46-46AD-87D8-34FACC14F6AE}" type="parTrans" cxnId="{25DD8640-F620-4A1C-8E4D-0B68B5EFB409}">
      <dgm:prSet/>
      <dgm:spPr/>
      <dgm:t>
        <a:bodyPr/>
        <a:lstStyle/>
        <a:p>
          <a:endParaRPr lang="es-ES"/>
        </a:p>
      </dgm:t>
    </dgm:pt>
    <dgm:pt modelId="{82F32CE4-647B-4ED6-AD07-CE2328DC42E7}" type="sibTrans" cxnId="{25DD8640-F620-4A1C-8E4D-0B68B5EFB409}">
      <dgm:prSet/>
      <dgm:spPr/>
      <dgm:t>
        <a:bodyPr/>
        <a:lstStyle/>
        <a:p>
          <a:endParaRPr lang="es-ES"/>
        </a:p>
      </dgm:t>
    </dgm:pt>
    <dgm:pt modelId="{979B98D3-6710-4418-A7F9-68C1868B5FCD}" type="pres">
      <dgm:prSet presAssocID="{FACED2AA-2857-40D9-975B-588601A8AC1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0F10ED5A-1F8C-4A2A-88FB-90BE8A45DEB1}" type="pres">
      <dgm:prSet presAssocID="{BE2F4E0F-DADF-48B6-960D-70F6BBF48139}" presName="singleCycle" presStyleCnt="0"/>
      <dgm:spPr/>
    </dgm:pt>
    <dgm:pt modelId="{21462D8C-01FE-4D44-852F-FF64B0D7F691}" type="pres">
      <dgm:prSet presAssocID="{BE2F4E0F-DADF-48B6-960D-70F6BBF48139}" presName="singleCenter" presStyleLbl="node1" presStyleIdx="0" presStyleCnt="4" custScaleX="136962" custScaleY="132506">
        <dgm:presLayoutVars>
          <dgm:chMax val="7"/>
          <dgm:chPref val="7"/>
        </dgm:presLayoutVars>
      </dgm:prSet>
      <dgm:spPr/>
      <dgm:t>
        <a:bodyPr/>
        <a:lstStyle/>
        <a:p>
          <a:endParaRPr lang="es-ES"/>
        </a:p>
      </dgm:t>
    </dgm:pt>
    <dgm:pt modelId="{DD4D7BEC-75D7-45A5-BADD-14B88FD43E46}" type="pres">
      <dgm:prSet presAssocID="{0CD87915-4BAE-428C-8675-32D24F7E22A6}" presName="Name56" presStyleLbl="parChTrans1D2" presStyleIdx="0" presStyleCnt="3"/>
      <dgm:spPr/>
      <dgm:t>
        <a:bodyPr/>
        <a:lstStyle/>
        <a:p>
          <a:endParaRPr lang="es-ES"/>
        </a:p>
      </dgm:t>
    </dgm:pt>
    <dgm:pt modelId="{391B1A15-91DD-4FB9-863C-588D7C791D14}" type="pres">
      <dgm:prSet presAssocID="{6B3AD10E-F322-449B-9240-E6FCD46B06D2}" presName="text0" presStyleLbl="node1" presStyleIdx="1" presStyleCnt="4" custScaleX="178441" custScaleY="13113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66A7850-8763-4969-BE75-978E298F8C37}" type="pres">
      <dgm:prSet presAssocID="{F6174C02-594C-426C-80C6-AEDB37A35527}" presName="Name56" presStyleLbl="parChTrans1D2" presStyleIdx="1" presStyleCnt="3"/>
      <dgm:spPr/>
      <dgm:t>
        <a:bodyPr/>
        <a:lstStyle/>
        <a:p>
          <a:endParaRPr lang="es-ES"/>
        </a:p>
      </dgm:t>
    </dgm:pt>
    <dgm:pt modelId="{BDC21ED4-443B-498C-B382-0FB743131F1B}" type="pres">
      <dgm:prSet presAssocID="{F89002A5-342C-48E1-82F9-E808EA5794B9}" presName="text0" presStyleLbl="node1" presStyleIdx="2" presStyleCnt="4" custScaleX="161894" custScaleY="118154" custRadScaleRad="114262" custRadScaleInc="-2432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11A4B6D-E21A-43B2-A01C-D881E225B820}" type="pres">
      <dgm:prSet presAssocID="{07F7770B-AB46-46AD-87D8-34FACC14F6AE}" presName="Name56" presStyleLbl="parChTrans1D2" presStyleIdx="2" presStyleCnt="3"/>
      <dgm:spPr/>
      <dgm:t>
        <a:bodyPr/>
        <a:lstStyle/>
        <a:p>
          <a:endParaRPr lang="es-ES"/>
        </a:p>
      </dgm:t>
    </dgm:pt>
    <dgm:pt modelId="{7F63D7B2-30D9-4478-8EAD-29FB602600AE}" type="pres">
      <dgm:prSet presAssocID="{FDAEAE19-2823-47D3-AF94-43B51072D87C}" presName="text0" presStyleLbl="node1" presStyleIdx="3" presStyleCnt="4" custScaleX="199498" custScaleY="153860" custRadScaleRad="125948" custRadScaleInc="2773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645A251-34C8-4413-AD63-FEBBF5A64823}" srcId="{BE2F4E0F-DADF-48B6-960D-70F6BBF48139}" destId="{6B3AD10E-F322-449B-9240-E6FCD46B06D2}" srcOrd="0" destOrd="0" parTransId="{0CD87915-4BAE-428C-8675-32D24F7E22A6}" sibTransId="{7E1B054A-016A-411B-B9E2-199CB8652521}"/>
    <dgm:cxn modelId="{3D194C29-1393-4495-B8BE-38120C70A67B}" type="presOf" srcId="{FACED2AA-2857-40D9-975B-588601A8AC1E}" destId="{979B98D3-6710-4418-A7F9-68C1868B5FCD}" srcOrd="0" destOrd="0" presId="urn:microsoft.com/office/officeart/2008/layout/RadialCluster"/>
    <dgm:cxn modelId="{4565C726-3F45-42B6-90B6-37DF6C68E772}" type="presOf" srcId="{F89002A5-342C-48E1-82F9-E808EA5794B9}" destId="{BDC21ED4-443B-498C-B382-0FB743131F1B}" srcOrd="0" destOrd="0" presId="urn:microsoft.com/office/officeart/2008/layout/RadialCluster"/>
    <dgm:cxn modelId="{25DD8640-F620-4A1C-8E4D-0B68B5EFB409}" srcId="{BE2F4E0F-DADF-48B6-960D-70F6BBF48139}" destId="{FDAEAE19-2823-47D3-AF94-43B51072D87C}" srcOrd="2" destOrd="0" parTransId="{07F7770B-AB46-46AD-87D8-34FACC14F6AE}" sibTransId="{82F32CE4-647B-4ED6-AD07-CE2328DC42E7}"/>
    <dgm:cxn modelId="{870E4DEA-AD94-489F-9D4C-5BA6BEA76559}" srcId="{BE2F4E0F-DADF-48B6-960D-70F6BBF48139}" destId="{F89002A5-342C-48E1-82F9-E808EA5794B9}" srcOrd="1" destOrd="0" parTransId="{F6174C02-594C-426C-80C6-AEDB37A35527}" sibTransId="{A45E8B29-5ECA-4618-92FB-1DBD5D6E0209}"/>
    <dgm:cxn modelId="{B4C4C0BF-6A90-4723-8B70-FBACFC08E40C}" type="presOf" srcId="{6B3AD10E-F322-449B-9240-E6FCD46B06D2}" destId="{391B1A15-91DD-4FB9-863C-588D7C791D14}" srcOrd="0" destOrd="0" presId="urn:microsoft.com/office/officeart/2008/layout/RadialCluster"/>
    <dgm:cxn modelId="{EF20E451-C354-41EB-9B12-3F1BC28173CC}" srcId="{FACED2AA-2857-40D9-975B-588601A8AC1E}" destId="{BE2F4E0F-DADF-48B6-960D-70F6BBF48139}" srcOrd="0" destOrd="0" parTransId="{D65D5150-85FA-4D35-84B8-57935D0F1C4A}" sibTransId="{8FDC58B6-96C0-47B2-BE5A-885AD39BFEAD}"/>
    <dgm:cxn modelId="{1C6FB5C4-AE8E-40BF-813F-670DDBBB6413}" type="presOf" srcId="{07F7770B-AB46-46AD-87D8-34FACC14F6AE}" destId="{F11A4B6D-E21A-43B2-A01C-D881E225B820}" srcOrd="0" destOrd="0" presId="urn:microsoft.com/office/officeart/2008/layout/RadialCluster"/>
    <dgm:cxn modelId="{55D31A27-9791-4F61-9E96-EE34CE84F1E7}" type="presOf" srcId="{BE2F4E0F-DADF-48B6-960D-70F6BBF48139}" destId="{21462D8C-01FE-4D44-852F-FF64B0D7F691}" srcOrd="0" destOrd="0" presId="urn:microsoft.com/office/officeart/2008/layout/RadialCluster"/>
    <dgm:cxn modelId="{61CABABF-3663-4FB7-A776-1878B286CA23}" type="presOf" srcId="{FDAEAE19-2823-47D3-AF94-43B51072D87C}" destId="{7F63D7B2-30D9-4478-8EAD-29FB602600AE}" srcOrd="0" destOrd="0" presId="urn:microsoft.com/office/officeart/2008/layout/RadialCluster"/>
    <dgm:cxn modelId="{E6EE8A94-694E-459F-86CB-8C7C09A255DC}" type="presOf" srcId="{0CD87915-4BAE-428C-8675-32D24F7E22A6}" destId="{DD4D7BEC-75D7-45A5-BADD-14B88FD43E46}" srcOrd="0" destOrd="0" presId="urn:microsoft.com/office/officeart/2008/layout/RadialCluster"/>
    <dgm:cxn modelId="{A457378B-2B1B-4A52-8B9D-F6A604F1F94E}" type="presOf" srcId="{F6174C02-594C-426C-80C6-AEDB37A35527}" destId="{A66A7850-8763-4969-BE75-978E298F8C37}" srcOrd="0" destOrd="0" presId="urn:microsoft.com/office/officeart/2008/layout/RadialCluster"/>
    <dgm:cxn modelId="{C6D1B62B-B8D4-482E-A249-375AABE3408E}" type="presParOf" srcId="{979B98D3-6710-4418-A7F9-68C1868B5FCD}" destId="{0F10ED5A-1F8C-4A2A-88FB-90BE8A45DEB1}" srcOrd="0" destOrd="0" presId="urn:microsoft.com/office/officeart/2008/layout/RadialCluster"/>
    <dgm:cxn modelId="{133DAF9A-1F73-4AA4-B935-B88D73A6D1FD}" type="presParOf" srcId="{0F10ED5A-1F8C-4A2A-88FB-90BE8A45DEB1}" destId="{21462D8C-01FE-4D44-852F-FF64B0D7F691}" srcOrd="0" destOrd="0" presId="urn:microsoft.com/office/officeart/2008/layout/RadialCluster"/>
    <dgm:cxn modelId="{D3E07F8B-BB37-4910-8935-F2592513C026}" type="presParOf" srcId="{0F10ED5A-1F8C-4A2A-88FB-90BE8A45DEB1}" destId="{DD4D7BEC-75D7-45A5-BADD-14B88FD43E46}" srcOrd="1" destOrd="0" presId="urn:microsoft.com/office/officeart/2008/layout/RadialCluster"/>
    <dgm:cxn modelId="{6C7EBB1A-2F51-460A-842E-64F430898FC8}" type="presParOf" srcId="{0F10ED5A-1F8C-4A2A-88FB-90BE8A45DEB1}" destId="{391B1A15-91DD-4FB9-863C-588D7C791D14}" srcOrd="2" destOrd="0" presId="urn:microsoft.com/office/officeart/2008/layout/RadialCluster"/>
    <dgm:cxn modelId="{E897134B-3724-4184-9AFB-26FC1ADF0AF2}" type="presParOf" srcId="{0F10ED5A-1F8C-4A2A-88FB-90BE8A45DEB1}" destId="{A66A7850-8763-4969-BE75-978E298F8C37}" srcOrd="3" destOrd="0" presId="urn:microsoft.com/office/officeart/2008/layout/RadialCluster"/>
    <dgm:cxn modelId="{02CBE1AA-BB08-4F12-92B3-C1EE4C4C249D}" type="presParOf" srcId="{0F10ED5A-1F8C-4A2A-88FB-90BE8A45DEB1}" destId="{BDC21ED4-443B-498C-B382-0FB743131F1B}" srcOrd="4" destOrd="0" presId="urn:microsoft.com/office/officeart/2008/layout/RadialCluster"/>
    <dgm:cxn modelId="{D5F81E6E-9666-4574-8049-ED6E4C030F35}" type="presParOf" srcId="{0F10ED5A-1F8C-4A2A-88FB-90BE8A45DEB1}" destId="{F11A4B6D-E21A-43B2-A01C-D881E225B820}" srcOrd="5" destOrd="0" presId="urn:microsoft.com/office/officeart/2008/layout/RadialCluster"/>
    <dgm:cxn modelId="{020D08A4-FA1D-49A1-8040-0E7782194312}" type="presParOf" srcId="{0F10ED5A-1F8C-4A2A-88FB-90BE8A45DEB1}" destId="{7F63D7B2-30D9-4478-8EAD-29FB602600AE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xmlns="" relId="rId5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6A4D987-6EEF-42B6-82F9-77B34A9F7379}" type="datetimeFigureOut">
              <a:rPr lang="es-ES"/>
              <a:pPr>
                <a:defRPr/>
              </a:pPr>
              <a:t>28/06/2011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1C98AE4-BEB9-4CEC-B32F-DCB145891557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/>
          </a:p>
        </p:txBody>
      </p:sp>
      <p:sp>
        <p:nvSpPr>
          <p:cNvPr id="1843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9B6552-78A8-43BA-8930-2B8C18731B0D}" type="slidenum">
              <a:rPr lang="es-ES" smtClean="0"/>
              <a:pPr/>
              <a:t>1</a:t>
            </a:fld>
            <a:endParaRPr lang="es-E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/>
          </a:p>
        </p:txBody>
      </p:sp>
      <p:sp>
        <p:nvSpPr>
          <p:cNvPr id="2765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AEB5E78-B4F3-46B9-9F7E-8294F067EF16}" type="slidenum">
              <a:rPr lang="es-ES" smtClean="0"/>
              <a:pPr/>
              <a:t>12</a:t>
            </a:fld>
            <a:endParaRPr lang="es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/>
          </a:p>
        </p:txBody>
      </p:sp>
      <p:sp>
        <p:nvSpPr>
          <p:cNvPr id="2867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215B3D0-4323-463C-A5F2-51DC9E324449}" type="slidenum">
              <a:rPr lang="es-ES" smtClean="0"/>
              <a:pPr/>
              <a:t>13</a:t>
            </a:fld>
            <a:endParaRPr lang="es-E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/>
          </a:p>
        </p:txBody>
      </p:sp>
      <p:sp>
        <p:nvSpPr>
          <p:cNvPr id="297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D3847AC-B0F6-4BEF-993B-FCCD230B3FEF}" type="slidenum">
              <a:rPr lang="es-ES" smtClean="0"/>
              <a:pPr/>
              <a:t>14</a:t>
            </a:fld>
            <a:endParaRPr lang="es-E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/>
          </a:p>
        </p:txBody>
      </p:sp>
      <p:sp>
        <p:nvSpPr>
          <p:cNvPr id="307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F024113-DB1E-4A27-84BE-904807E01764}" type="slidenum">
              <a:rPr lang="es-ES" smtClean="0"/>
              <a:pPr/>
              <a:t>15</a:t>
            </a:fld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/>
          </a:p>
        </p:txBody>
      </p:sp>
      <p:sp>
        <p:nvSpPr>
          <p:cNvPr id="194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B1C81D-B951-4CFC-AC80-6C643A99E3B6}" type="slidenum">
              <a:rPr lang="es-ES" smtClean="0"/>
              <a:pPr/>
              <a:t>3</a:t>
            </a:fld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/>
          </a:p>
        </p:txBody>
      </p:sp>
      <p:sp>
        <p:nvSpPr>
          <p:cNvPr id="2048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8FDE28-7349-4BF8-BEEA-459886A0F208}" type="slidenum">
              <a:rPr lang="es-ES" smtClean="0"/>
              <a:pPr/>
              <a:t>4</a:t>
            </a:fld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CCD6B1-0E17-44DD-801D-75C742A1F684}" type="slidenum">
              <a:rPr lang="es-ES" smtClean="0"/>
              <a:pPr/>
              <a:t>5</a:t>
            </a:fld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S" smtClean="0"/>
              <a:t>ESPECIFIR QUE ES DEL AÑO 2010</a:t>
            </a:r>
          </a:p>
        </p:txBody>
      </p:sp>
      <p:sp>
        <p:nvSpPr>
          <p:cNvPr id="225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FFF046-952C-4D48-8354-DBE4A2DDD37C}" type="slidenum">
              <a:rPr lang="es-ES" smtClean="0"/>
              <a:pPr/>
              <a:t>7</a:t>
            </a:fld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S" smtClean="0"/>
              <a:t>ESPECIFICAR QUE ES DEL AÑO 2010. </a:t>
            </a:r>
          </a:p>
        </p:txBody>
      </p:sp>
      <p:sp>
        <p:nvSpPr>
          <p:cNvPr id="235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9865911-6339-419E-9892-0C5C7DC95387}" type="slidenum">
              <a:rPr lang="es-ES" smtClean="0"/>
              <a:pPr/>
              <a:t>8</a:t>
            </a:fld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ES" smtClean="0"/>
              <a:t>CAMBIAR POR SUBASTA INVERSA</a:t>
            </a:r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F07D42-3F4A-401A-A490-C21099BC17B2}" type="slidenum">
              <a:rPr lang="es-ES" smtClean="0"/>
              <a:pPr/>
              <a:t>9</a:t>
            </a:fld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/>
          </a:p>
        </p:txBody>
      </p:sp>
      <p:sp>
        <p:nvSpPr>
          <p:cNvPr id="2560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3DDB56-66E8-4A67-BAB9-9B8B371B8F25}" type="slidenum">
              <a:rPr lang="es-ES" smtClean="0"/>
              <a:pPr/>
              <a:t>10</a:t>
            </a:fld>
            <a:endParaRPr 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/>
          </a:p>
        </p:txBody>
      </p:sp>
      <p:sp>
        <p:nvSpPr>
          <p:cNvPr id="266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AC2464-8BF1-4A68-8ED3-5801670AC7AC}" type="slidenum">
              <a:rPr lang="es-ES" smtClean="0"/>
              <a:pPr/>
              <a:t>11</a:t>
            </a:fld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9736C-DA88-4FDD-8740-DFA0BE1B3AD2}" type="datetimeFigureOut">
              <a:rPr lang="es-EC"/>
              <a:pPr>
                <a:defRPr/>
              </a:pPr>
              <a:t>28/06/2011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EE738-59DD-404A-A9F8-8D66FBAC1468}" type="slidenum">
              <a:rPr lang="es-EC"/>
              <a:pPr>
                <a:defRPr/>
              </a:pPr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DBB4E-B0F5-468A-8DD3-59E6D6E99F1E}" type="datetimeFigureOut">
              <a:rPr lang="es-EC"/>
              <a:pPr>
                <a:defRPr/>
              </a:pPr>
              <a:t>28/06/2011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3D9E6-E019-433A-9277-5E4F3BE36EE9}" type="slidenum">
              <a:rPr lang="es-EC"/>
              <a:pPr>
                <a:defRPr/>
              </a:pPr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68681-CE14-4ABA-89AF-2947588E2FB4}" type="datetimeFigureOut">
              <a:rPr lang="es-EC"/>
              <a:pPr>
                <a:defRPr/>
              </a:pPr>
              <a:t>28/06/2011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72AB2-D31D-4EDA-AC7E-6E88675C21F8}" type="slidenum">
              <a:rPr lang="es-EC"/>
              <a:pPr>
                <a:defRPr/>
              </a:pPr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9BF1D-9537-4F06-A7FF-7B14D677D564}" type="datetimeFigureOut">
              <a:rPr lang="es-EC"/>
              <a:pPr>
                <a:defRPr/>
              </a:pPr>
              <a:t>28/06/2011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40478-DFB7-4CF5-9314-16B78086E945}" type="slidenum">
              <a:rPr lang="es-EC"/>
              <a:pPr>
                <a:defRPr/>
              </a:pPr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A0C82-6FB9-47F6-AAAF-564B3D14CA3A}" type="datetimeFigureOut">
              <a:rPr lang="es-EC"/>
              <a:pPr>
                <a:defRPr/>
              </a:pPr>
              <a:t>28/06/2011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C088C-AB75-4C1C-B808-A2A42F960E19}" type="slidenum">
              <a:rPr lang="es-EC"/>
              <a:pPr>
                <a:defRPr/>
              </a:pPr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D69E1-148D-4D2C-A25D-3F1BDEB649DF}" type="datetimeFigureOut">
              <a:rPr lang="es-EC"/>
              <a:pPr>
                <a:defRPr/>
              </a:pPr>
              <a:t>28/06/2011</a:t>
            </a:fld>
            <a:endParaRPr lang="es-EC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74F04-7450-4914-942F-00A24F05F806}" type="slidenum">
              <a:rPr lang="es-EC"/>
              <a:pPr>
                <a:defRPr/>
              </a:pPr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07738-4CE6-4144-9C33-B16A2B078421}" type="datetimeFigureOut">
              <a:rPr lang="es-EC"/>
              <a:pPr>
                <a:defRPr/>
              </a:pPr>
              <a:t>28/06/2011</a:t>
            </a:fld>
            <a:endParaRPr lang="es-EC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CE048-7A1C-4B5F-8CCA-F2CF7DB4744A}" type="slidenum">
              <a:rPr lang="es-EC"/>
              <a:pPr>
                <a:defRPr/>
              </a:pPr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263C2-AB4C-4659-A4C6-17FDFFF489E4}" type="datetimeFigureOut">
              <a:rPr lang="es-EC"/>
              <a:pPr>
                <a:defRPr/>
              </a:pPr>
              <a:t>28/06/2011</a:t>
            </a:fld>
            <a:endParaRPr lang="es-EC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B2091-20BD-4DB8-A22E-6C55C933A291}" type="slidenum">
              <a:rPr lang="es-EC"/>
              <a:pPr>
                <a:defRPr/>
              </a:pPr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106CC-938F-4786-8A4B-637E81F712BD}" type="datetimeFigureOut">
              <a:rPr lang="es-EC"/>
              <a:pPr>
                <a:defRPr/>
              </a:pPr>
              <a:t>28/06/2011</a:t>
            </a:fld>
            <a:endParaRPr lang="es-EC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E7A61-C251-4517-B991-C423FEECF26D}" type="slidenum">
              <a:rPr lang="es-EC"/>
              <a:pPr>
                <a:defRPr/>
              </a:pPr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E1128-311F-403D-B337-846C2DA636AB}" type="datetimeFigureOut">
              <a:rPr lang="es-EC"/>
              <a:pPr>
                <a:defRPr/>
              </a:pPr>
              <a:t>28/06/2011</a:t>
            </a:fld>
            <a:endParaRPr lang="es-EC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4A9EB-4FF1-4A57-B101-280EDF1B7FF9}" type="slidenum">
              <a:rPr lang="es-EC"/>
              <a:pPr>
                <a:defRPr/>
              </a:pPr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C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F6700-9F45-429D-85A1-625B410E31BE}" type="datetimeFigureOut">
              <a:rPr lang="es-EC"/>
              <a:pPr>
                <a:defRPr/>
              </a:pPr>
              <a:t>28/06/2011</a:t>
            </a:fld>
            <a:endParaRPr lang="es-EC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8923A-DDDA-43C4-A0C7-C1F17B30E9E4}" type="slidenum">
              <a:rPr lang="es-EC"/>
              <a:pPr>
                <a:defRPr/>
              </a:pPr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EC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0770A3-104A-43AB-B7A0-A94910545CBC}" type="datetimeFigureOut">
              <a:rPr lang="es-EC"/>
              <a:pPr>
                <a:defRPr/>
              </a:pPr>
              <a:t>28/06/2011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5651AB4-A898-4EC0-BEA8-3F40391A1752}" type="slidenum">
              <a:rPr lang="es-EC"/>
              <a:pPr>
                <a:defRPr/>
              </a:pPr>
              <a:t>‹Nº›</a:t>
            </a:fld>
            <a:endParaRPr lang="es-EC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11" Type="http://schemas.openxmlformats.org/officeDocument/2006/relationships/diagramColors" Target="../diagrams/colors6.xml"/><Relationship Id="rId5" Type="http://schemas.openxmlformats.org/officeDocument/2006/relationships/diagramLayout" Target="../diagrams/layout5.xml"/><Relationship Id="rId10" Type="http://schemas.openxmlformats.org/officeDocument/2006/relationships/diagramQuickStyle" Target="../diagrams/quickStyle6.xml"/><Relationship Id="rId4" Type="http://schemas.openxmlformats.org/officeDocument/2006/relationships/diagramData" Target="../diagrams/data5.xml"/><Relationship Id="rId9" Type="http://schemas.openxmlformats.org/officeDocument/2006/relationships/diagramLayout" Target="../diagrams/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C" dirty="0"/>
          </a:p>
        </p:txBody>
      </p:sp>
      <p:pic>
        <p:nvPicPr>
          <p:cNvPr id="2052" name="3 Imagen" descr="fondo power poit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1 Título"/>
          <p:cNvSpPr txBox="1">
            <a:spLocks/>
          </p:cNvSpPr>
          <p:nvPr/>
        </p:nvSpPr>
        <p:spPr bwMode="auto">
          <a:xfrm>
            <a:off x="731838" y="2868613"/>
            <a:ext cx="7772400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s-ES" sz="4400"/>
              <a:t>Reformas en compras públicas y el rol de los sistemas electrónicos de compras </a:t>
            </a:r>
            <a:endParaRPr lang="es-ES" sz="4400">
              <a:latin typeface="Calibri" pitchFamily="34" charset="0"/>
            </a:endParaRPr>
          </a:p>
        </p:txBody>
      </p:sp>
      <p:pic>
        <p:nvPicPr>
          <p:cNvPr id="2054" name="Picture 2"/>
          <p:cNvPicPr>
            <a:picLocks noChangeAspect="1" noChangeArrowheads="1"/>
          </p:cNvPicPr>
          <p:nvPr/>
        </p:nvPicPr>
        <p:blipFill>
          <a:blip r:embed="rId4"/>
          <a:srcRect r="50000"/>
          <a:stretch>
            <a:fillRect/>
          </a:stretch>
        </p:blipFill>
        <p:spPr bwMode="auto">
          <a:xfrm>
            <a:off x="4379913" y="412750"/>
            <a:ext cx="3335337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35150" y="5445125"/>
            <a:ext cx="565785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2"/>
          <p:cNvPicPr>
            <a:picLocks noChangeAspect="1" noChangeArrowheads="1"/>
          </p:cNvPicPr>
          <p:nvPr/>
        </p:nvPicPr>
        <p:blipFill>
          <a:blip r:embed="rId4"/>
          <a:srcRect l="83754" r="-356"/>
          <a:stretch>
            <a:fillRect/>
          </a:stretch>
        </p:blipFill>
        <p:spPr bwMode="auto">
          <a:xfrm>
            <a:off x="7580313" y="360363"/>
            <a:ext cx="1473200" cy="148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3 Imagen" descr="fondo power poit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25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1 Título"/>
          <p:cNvSpPr>
            <a:spLocks noGrp="1"/>
          </p:cNvSpPr>
          <p:nvPr>
            <p:ph type="title"/>
          </p:nvPr>
        </p:nvSpPr>
        <p:spPr>
          <a:xfrm>
            <a:off x="1187450" y="115888"/>
            <a:ext cx="8229600" cy="1143000"/>
          </a:xfrm>
        </p:spPr>
        <p:txBody>
          <a:bodyPr/>
          <a:lstStyle/>
          <a:p>
            <a:r>
              <a:rPr lang="es-ES" sz="4000" smtClean="0"/>
              <a:t>                 Objetivos vs Resultados </a:t>
            </a:r>
          </a:p>
        </p:txBody>
      </p:sp>
      <p:sp>
        <p:nvSpPr>
          <p:cNvPr id="11268" name="1 Rectángulo"/>
          <p:cNvSpPr>
            <a:spLocks noChangeArrowheads="1"/>
          </p:cNvSpPr>
          <p:nvPr/>
        </p:nvSpPr>
        <p:spPr bwMode="auto">
          <a:xfrm>
            <a:off x="398463" y="1473200"/>
            <a:ext cx="84978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/>
              <a:t/>
            </a:r>
            <a:br>
              <a:rPr lang="es-ES" sz="1200"/>
            </a:br>
            <a:r>
              <a:rPr lang="es-ES" sz="1200"/>
              <a:t/>
            </a:r>
            <a:br>
              <a:rPr lang="es-ES" sz="1200"/>
            </a:br>
            <a:endParaRPr lang="es-ES" sz="1200"/>
          </a:p>
        </p:txBody>
      </p:sp>
      <p:sp>
        <p:nvSpPr>
          <p:cNvPr id="15" name="14 Redondear rectángulo de esquina diagonal"/>
          <p:cNvSpPr/>
          <p:nvPr/>
        </p:nvSpPr>
        <p:spPr>
          <a:xfrm>
            <a:off x="398800" y="1340768"/>
            <a:ext cx="8277656" cy="576064"/>
          </a:xfrm>
          <a:prstGeom prst="round2Diag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2">
                  <a:lumMod val="75000"/>
                </a:schemeClr>
              </a:gs>
              <a:gs pos="100000">
                <a:schemeClr val="accent2">
                  <a:lumMod val="50000"/>
                </a:schemeClr>
              </a:gs>
            </a:gsLst>
            <a:lin ang="5400000" scaled="1"/>
            <a:tileRect/>
          </a:gra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/>
              <a:t>4. Promover la participación de artesanos y MYPES</a:t>
            </a:r>
          </a:p>
        </p:txBody>
      </p:sp>
      <p:sp>
        <p:nvSpPr>
          <p:cNvPr id="11272" name="2 CuadroTexto"/>
          <p:cNvSpPr txBox="1">
            <a:spLocks noChangeArrowheads="1"/>
          </p:cNvSpPr>
          <p:nvPr/>
        </p:nvSpPr>
        <p:spPr bwMode="auto">
          <a:xfrm>
            <a:off x="406400" y="2565400"/>
            <a:ext cx="424815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/>
              <a:t>74% del monto adjudicado en contratación pública es con micros, pequeñas y medianas empresas.</a:t>
            </a:r>
          </a:p>
        </p:txBody>
      </p:sp>
      <p:sp>
        <p:nvSpPr>
          <p:cNvPr id="11273" name="10 CuadroTexto"/>
          <p:cNvSpPr txBox="1">
            <a:spLocks noChangeArrowheads="1"/>
          </p:cNvSpPr>
          <p:nvPr/>
        </p:nvSpPr>
        <p:spPr bwMode="auto">
          <a:xfrm>
            <a:off x="5011738" y="2593975"/>
            <a:ext cx="3952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/>
              <a:t>Inclusión de artesanos y micros a través de ferias inclusivas</a:t>
            </a:r>
          </a:p>
        </p:txBody>
      </p:sp>
      <p:graphicFrame>
        <p:nvGraphicFramePr>
          <p:cNvPr id="12" name="1 Gráfico"/>
          <p:cNvGraphicFramePr>
            <a:graphicFrameLocks/>
          </p:cNvGraphicFramePr>
          <p:nvPr/>
        </p:nvGraphicFramePr>
        <p:xfrm>
          <a:off x="275722" y="3240569"/>
          <a:ext cx="473671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4 Rectángulo redondeado"/>
          <p:cNvSpPr/>
          <p:nvPr/>
        </p:nvSpPr>
        <p:spPr>
          <a:xfrm>
            <a:off x="5508625" y="3716338"/>
            <a:ext cx="3095625" cy="2016125"/>
          </a:xfrm>
          <a:prstGeom prst="roundRect">
            <a:avLst/>
          </a:prstGeom>
          <a:gradFill>
            <a:gsLst>
              <a:gs pos="0">
                <a:schemeClr val="accent4">
                  <a:lumMod val="75000"/>
                </a:schemeClr>
              </a:gs>
              <a:gs pos="50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>
              <a:buFontTx/>
              <a:buChar char="-"/>
              <a:defRPr/>
            </a:pPr>
            <a:r>
              <a:rPr lang="es-ES" dirty="0">
                <a:solidFill>
                  <a:schemeClr val="tx1"/>
                </a:solidFill>
              </a:rPr>
              <a:t>Desarrollo Social</a:t>
            </a:r>
          </a:p>
          <a:p>
            <a:pPr marL="285750" indent="-285750">
              <a:buFontTx/>
              <a:buChar char="-"/>
              <a:defRPr/>
            </a:pPr>
            <a:r>
              <a:rPr lang="es-ES" dirty="0">
                <a:solidFill>
                  <a:schemeClr val="tx1"/>
                </a:solidFill>
              </a:rPr>
              <a:t>Ejecución local</a:t>
            </a:r>
          </a:p>
          <a:p>
            <a:pPr marL="285750" indent="-285750">
              <a:buFontTx/>
              <a:buChar char="-"/>
              <a:defRPr/>
            </a:pPr>
            <a:r>
              <a:rPr lang="es-ES" dirty="0">
                <a:solidFill>
                  <a:schemeClr val="tx1"/>
                </a:solidFill>
              </a:rPr>
              <a:t>Contratación de Bienes, servicios y obras</a:t>
            </a:r>
          </a:p>
          <a:p>
            <a:pPr marL="285750" indent="-285750">
              <a:buFontTx/>
              <a:buChar char="-"/>
              <a:defRPr/>
            </a:pPr>
            <a:r>
              <a:rPr lang="es-ES" dirty="0">
                <a:solidFill>
                  <a:schemeClr val="tx1"/>
                </a:solidFill>
              </a:rPr>
              <a:t>Proceso ágil y transparente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3 Imagen" descr="fondo power poit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25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1 Título"/>
          <p:cNvSpPr>
            <a:spLocks noGrp="1"/>
          </p:cNvSpPr>
          <p:nvPr>
            <p:ph type="title"/>
          </p:nvPr>
        </p:nvSpPr>
        <p:spPr>
          <a:xfrm>
            <a:off x="1187450" y="115888"/>
            <a:ext cx="8229600" cy="1143000"/>
          </a:xfrm>
        </p:spPr>
        <p:txBody>
          <a:bodyPr/>
          <a:lstStyle/>
          <a:p>
            <a:r>
              <a:rPr lang="es-ES" sz="4000" smtClean="0"/>
              <a:t>                 Objetivos vs Resultados </a:t>
            </a:r>
          </a:p>
        </p:txBody>
      </p:sp>
      <p:sp>
        <p:nvSpPr>
          <p:cNvPr id="12292" name="1 Rectángulo"/>
          <p:cNvSpPr>
            <a:spLocks noChangeArrowheads="1"/>
          </p:cNvSpPr>
          <p:nvPr/>
        </p:nvSpPr>
        <p:spPr bwMode="auto">
          <a:xfrm>
            <a:off x="398463" y="1473200"/>
            <a:ext cx="84978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/>
              <a:t/>
            </a:r>
            <a:br>
              <a:rPr lang="es-ES" sz="1200"/>
            </a:br>
            <a:r>
              <a:rPr lang="es-ES" sz="1200"/>
              <a:t/>
            </a:r>
            <a:br>
              <a:rPr lang="es-ES" sz="1200"/>
            </a:br>
            <a:endParaRPr lang="es-ES" sz="1200"/>
          </a:p>
        </p:txBody>
      </p:sp>
      <p:sp>
        <p:nvSpPr>
          <p:cNvPr id="15" name="14 Redondear rectángulo de esquina diagonal"/>
          <p:cNvSpPr/>
          <p:nvPr/>
        </p:nvSpPr>
        <p:spPr>
          <a:xfrm>
            <a:off x="398800" y="1422656"/>
            <a:ext cx="8277656" cy="576064"/>
          </a:xfrm>
          <a:prstGeom prst="round2Diag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2">
                  <a:lumMod val="75000"/>
                </a:schemeClr>
              </a:gs>
              <a:gs pos="100000">
                <a:schemeClr val="accent2">
                  <a:lumMod val="50000"/>
                </a:schemeClr>
              </a:gs>
            </a:gsLst>
            <a:lin ang="5400000" scaled="1"/>
            <a:tileRect/>
          </a:gra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/>
              <a:t>5. Procesos de contratación ágiles, modernos y simples</a:t>
            </a:r>
          </a:p>
        </p:txBody>
      </p:sp>
      <p:sp>
        <p:nvSpPr>
          <p:cNvPr id="12296" name="2 CuadroTexto"/>
          <p:cNvSpPr txBox="1">
            <a:spLocks noChangeArrowheads="1"/>
          </p:cNvSpPr>
          <p:nvPr/>
        </p:nvSpPr>
        <p:spPr bwMode="auto">
          <a:xfrm>
            <a:off x="423863" y="836613"/>
            <a:ext cx="4248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/>
              <a:t>tiempos</a:t>
            </a:r>
          </a:p>
        </p:txBody>
      </p:sp>
      <p:graphicFrame>
        <p:nvGraphicFramePr>
          <p:cNvPr id="4" name="3 Diagrama"/>
          <p:cNvGraphicFramePr/>
          <p:nvPr/>
        </p:nvGraphicFramePr>
        <p:xfrm>
          <a:off x="398800" y="1922372"/>
          <a:ext cx="849694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298" name="5 CuadroTexto"/>
          <p:cNvSpPr txBox="1">
            <a:spLocks noChangeArrowheads="1"/>
          </p:cNvSpPr>
          <p:nvPr/>
        </p:nvSpPr>
        <p:spPr bwMode="auto">
          <a:xfrm>
            <a:off x="6948488" y="5748338"/>
            <a:ext cx="26098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/>
              <a:t>*A desarrollarse en el </a:t>
            </a:r>
          </a:p>
          <a:p>
            <a:r>
              <a:rPr lang="es-ES" sz="1200"/>
              <a:t>segundo semestre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3 Imagen" descr="fondo power poit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25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1 Título"/>
          <p:cNvSpPr>
            <a:spLocks noGrp="1"/>
          </p:cNvSpPr>
          <p:nvPr>
            <p:ph type="title"/>
          </p:nvPr>
        </p:nvSpPr>
        <p:spPr>
          <a:xfrm>
            <a:off x="1187450" y="115888"/>
            <a:ext cx="8229600" cy="1143000"/>
          </a:xfrm>
        </p:spPr>
        <p:txBody>
          <a:bodyPr/>
          <a:lstStyle/>
          <a:p>
            <a:r>
              <a:rPr lang="es-ES" sz="4000" smtClean="0"/>
              <a:t>                 Objetivos vs Resultados </a:t>
            </a:r>
          </a:p>
        </p:txBody>
      </p:sp>
      <p:sp>
        <p:nvSpPr>
          <p:cNvPr id="13316" name="1 Rectángulo"/>
          <p:cNvSpPr>
            <a:spLocks noChangeArrowheads="1"/>
          </p:cNvSpPr>
          <p:nvPr/>
        </p:nvSpPr>
        <p:spPr bwMode="auto">
          <a:xfrm>
            <a:off x="398463" y="1473200"/>
            <a:ext cx="84978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/>
              <a:t/>
            </a:r>
            <a:br>
              <a:rPr lang="es-ES" sz="1200"/>
            </a:br>
            <a:r>
              <a:rPr lang="es-ES" sz="1200"/>
              <a:t/>
            </a:r>
            <a:br>
              <a:rPr lang="es-ES" sz="1200"/>
            </a:br>
            <a:endParaRPr lang="es-ES" sz="1200"/>
          </a:p>
        </p:txBody>
      </p:sp>
      <p:sp>
        <p:nvSpPr>
          <p:cNvPr id="13317" name="2 CuadroTexto"/>
          <p:cNvSpPr txBox="1">
            <a:spLocks noChangeArrowheads="1"/>
          </p:cNvSpPr>
          <p:nvPr/>
        </p:nvSpPr>
        <p:spPr bwMode="auto">
          <a:xfrm>
            <a:off x="423863" y="836613"/>
            <a:ext cx="4248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/>
              <a:t>tiempos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801688" y="2349500"/>
          <a:ext cx="7559674" cy="3167064"/>
        </p:xfrm>
        <a:graphic>
          <a:graphicData uri="http://schemas.openxmlformats.org/drawingml/2006/table">
            <a:tbl>
              <a:tblPr/>
              <a:tblGrid>
                <a:gridCol w="2423416"/>
                <a:gridCol w="1883439"/>
                <a:gridCol w="1749524"/>
                <a:gridCol w="1503295"/>
              </a:tblGrid>
              <a:tr h="85596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TIPO DE PROCESO</a:t>
                      </a:r>
                    </a:p>
                  </a:txBody>
                  <a:tcPr marL="9524" marR="9524" marT="95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365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USD</a:t>
                      </a:r>
                    </a:p>
                  </a:txBody>
                  <a:tcPr marL="9524" marR="9524" marT="95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365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ADJUDICADO USD</a:t>
                      </a:r>
                    </a:p>
                  </a:txBody>
                  <a:tcPr marL="9524" marR="9524" marT="9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365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REBAJA PRESUPUESTARIA USD</a:t>
                      </a:r>
                    </a:p>
                  </a:txBody>
                  <a:tcPr marL="9524" marR="9524" marT="9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365C"/>
                    </a:solidFill>
                  </a:tcPr>
                </a:tc>
              </a:tr>
              <a:tr h="28532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Subasta Inversa </a:t>
                      </a:r>
                    </a:p>
                  </a:txBody>
                  <a:tcPr marL="9524" marR="9524" marT="9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1.593.338.609</a:t>
                      </a:r>
                    </a:p>
                  </a:txBody>
                  <a:tcPr marL="9524" marR="9524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1.259.587.108</a:t>
                      </a:r>
                    </a:p>
                  </a:txBody>
                  <a:tcPr marL="9524" marR="9524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333.751.500</a:t>
                      </a:r>
                    </a:p>
                  </a:txBody>
                  <a:tcPr marL="9524" marR="9524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32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Licitación</a:t>
                      </a:r>
                    </a:p>
                  </a:txBody>
                  <a:tcPr marL="9524" marR="9524" marT="9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1.590.807.506</a:t>
                      </a:r>
                    </a:p>
                  </a:txBody>
                  <a:tcPr marL="9524" marR="9524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1.487.989.073</a:t>
                      </a:r>
                    </a:p>
                  </a:txBody>
                  <a:tcPr marL="9524" marR="9524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102.818.433</a:t>
                      </a:r>
                    </a:p>
                  </a:txBody>
                  <a:tcPr marL="9524" marR="9524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32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Consultoría</a:t>
                      </a:r>
                    </a:p>
                  </a:txBody>
                  <a:tcPr marL="9524" marR="9524" marT="9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210.250.313</a:t>
                      </a:r>
                    </a:p>
                  </a:txBody>
                  <a:tcPr marL="9524" marR="9524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208.034.228</a:t>
                      </a:r>
                    </a:p>
                  </a:txBody>
                  <a:tcPr marL="9524" marR="9524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2.216.085</a:t>
                      </a:r>
                    </a:p>
                  </a:txBody>
                  <a:tcPr marL="9524" marR="9524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32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Cotización</a:t>
                      </a:r>
                    </a:p>
                  </a:txBody>
                  <a:tcPr marL="9524" marR="9524" marT="9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490.266.173</a:t>
                      </a:r>
                    </a:p>
                  </a:txBody>
                  <a:tcPr marL="9524" marR="9524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459.147.765</a:t>
                      </a:r>
                    </a:p>
                  </a:txBody>
                  <a:tcPr marL="9524" marR="9524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31.118.408</a:t>
                      </a:r>
                    </a:p>
                  </a:txBody>
                  <a:tcPr marL="9524" marR="9524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32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Menor </a:t>
                      </a:r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Cuantía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615.550.432</a:t>
                      </a:r>
                    </a:p>
                  </a:txBody>
                  <a:tcPr marL="9524" marR="9524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613.355.698</a:t>
                      </a:r>
                    </a:p>
                  </a:txBody>
                  <a:tcPr marL="9524" marR="9524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2.194.734</a:t>
                      </a:r>
                    </a:p>
                  </a:txBody>
                  <a:tcPr marL="9524" marR="9524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32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Publicación</a:t>
                      </a:r>
                    </a:p>
                  </a:txBody>
                  <a:tcPr marL="9524" marR="9524" marT="9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1.822.237.250</a:t>
                      </a:r>
                    </a:p>
                  </a:txBody>
                  <a:tcPr marL="9524" marR="9524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1.822.237.251</a:t>
                      </a:r>
                    </a:p>
                  </a:txBody>
                  <a:tcPr marL="9524" marR="9524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4" marR="9524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32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Catálogo Electrónico</a:t>
                      </a:r>
                    </a:p>
                  </a:txBody>
                  <a:tcPr marL="9524" marR="9524" marT="95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138.901.701</a:t>
                      </a:r>
                    </a:p>
                  </a:txBody>
                  <a:tcPr marL="9524" marR="9524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138.901.701</a:t>
                      </a:r>
                    </a:p>
                  </a:txBody>
                  <a:tcPr marL="9524" marR="9524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4" marR="9524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85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4" marR="9524" marT="95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6.461.351.985</a:t>
                      </a:r>
                    </a:p>
                  </a:txBody>
                  <a:tcPr marL="9524" marR="9524" marT="95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5.989.252.825</a:t>
                      </a:r>
                    </a:p>
                  </a:txBody>
                  <a:tcPr marL="9524" marR="9524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472.099.160</a:t>
                      </a:r>
                    </a:p>
                  </a:txBody>
                  <a:tcPr marL="9524" marR="9524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</a:tbl>
          </a:graphicData>
        </a:graphic>
      </p:graphicFrame>
      <p:sp>
        <p:nvSpPr>
          <p:cNvPr id="13375" name="4 CuadroTexto"/>
          <p:cNvSpPr txBox="1">
            <a:spLocks noChangeArrowheads="1"/>
          </p:cNvSpPr>
          <p:nvPr/>
        </p:nvSpPr>
        <p:spPr bwMode="auto">
          <a:xfrm>
            <a:off x="2168525" y="1700213"/>
            <a:ext cx="4826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/>
              <a:t>RESUMEN CONTRATACIONES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3 Imagen" descr="fondo power poit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25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1 Título"/>
          <p:cNvSpPr>
            <a:spLocks noGrp="1"/>
          </p:cNvSpPr>
          <p:nvPr>
            <p:ph type="title"/>
          </p:nvPr>
        </p:nvSpPr>
        <p:spPr>
          <a:xfrm>
            <a:off x="1187450" y="115888"/>
            <a:ext cx="8229600" cy="1143000"/>
          </a:xfrm>
        </p:spPr>
        <p:txBody>
          <a:bodyPr/>
          <a:lstStyle/>
          <a:p>
            <a:r>
              <a:rPr lang="es-ES" sz="4000" smtClean="0"/>
              <a:t>                 Objetivos vs Resultados </a:t>
            </a:r>
          </a:p>
        </p:txBody>
      </p:sp>
      <p:sp>
        <p:nvSpPr>
          <p:cNvPr id="14340" name="1 Rectángulo"/>
          <p:cNvSpPr>
            <a:spLocks noChangeArrowheads="1"/>
          </p:cNvSpPr>
          <p:nvPr/>
        </p:nvSpPr>
        <p:spPr bwMode="auto">
          <a:xfrm>
            <a:off x="398463" y="1473200"/>
            <a:ext cx="84978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/>
              <a:t/>
            </a:r>
            <a:br>
              <a:rPr lang="es-ES" sz="1200"/>
            </a:br>
            <a:r>
              <a:rPr lang="es-ES" sz="1200"/>
              <a:t/>
            </a:r>
            <a:br>
              <a:rPr lang="es-ES" sz="1200"/>
            </a:br>
            <a:endParaRPr lang="es-ES" sz="1200"/>
          </a:p>
        </p:txBody>
      </p:sp>
      <p:graphicFrame>
        <p:nvGraphicFramePr>
          <p:cNvPr id="7" name="2 Gráfico"/>
          <p:cNvGraphicFramePr>
            <a:graphicFrameLocks/>
          </p:cNvGraphicFramePr>
          <p:nvPr/>
        </p:nvGraphicFramePr>
        <p:xfrm>
          <a:off x="611560" y="1736812"/>
          <a:ext cx="7704856" cy="3780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3 Imagen" descr="fondo power poit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25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1 Título"/>
          <p:cNvSpPr>
            <a:spLocks noGrp="1"/>
          </p:cNvSpPr>
          <p:nvPr>
            <p:ph type="title"/>
          </p:nvPr>
        </p:nvSpPr>
        <p:spPr>
          <a:xfrm>
            <a:off x="1187450" y="115888"/>
            <a:ext cx="8229600" cy="1143000"/>
          </a:xfrm>
        </p:spPr>
        <p:txBody>
          <a:bodyPr/>
          <a:lstStyle/>
          <a:p>
            <a:r>
              <a:rPr lang="es-ES" sz="2800" smtClean="0"/>
              <a:t>                  Ej. Comparación de Procesos Ley de              </a:t>
            </a:r>
            <a:br>
              <a:rPr lang="es-ES" sz="2800" smtClean="0"/>
            </a:br>
            <a:r>
              <a:rPr lang="es-ES" sz="2800" smtClean="0"/>
              <a:t>                           Compras Públicas Anterior vs Actual</a:t>
            </a:r>
          </a:p>
        </p:txBody>
      </p:sp>
      <p:sp>
        <p:nvSpPr>
          <p:cNvPr id="15364" name="1 Rectángulo"/>
          <p:cNvSpPr>
            <a:spLocks noChangeArrowheads="1"/>
          </p:cNvSpPr>
          <p:nvPr/>
        </p:nvSpPr>
        <p:spPr bwMode="auto">
          <a:xfrm>
            <a:off x="398463" y="1473200"/>
            <a:ext cx="84978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/>
              <a:t/>
            </a:r>
            <a:br>
              <a:rPr lang="es-ES" sz="1200"/>
            </a:br>
            <a:r>
              <a:rPr lang="es-ES" sz="1200"/>
              <a:t/>
            </a:r>
            <a:br>
              <a:rPr lang="es-ES" sz="1200"/>
            </a:br>
            <a:endParaRPr lang="es-ES" sz="1200"/>
          </a:p>
        </p:txBody>
      </p:sp>
      <p:graphicFrame>
        <p:nvGraphicFramePr>
          <p:cNvPr id="8" name="7 Diagrama"/>
          <p:cNvGraphicFramePr/>
          <p:nvPr/>
        </p:nvGraphicFramePr>
        <p:xfrm>
          <a:off x="179512" y="3403687"/>
          <a:ext cx="871623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8 Diagrama"/>
          <p:cNvGraphicFramePr/>
          <p:nvPr/>
        </p:nvGraphicFramePr>
        <p:xfrm>
          <a:off x="-171620" y="764704"/>
          <a:ext cx="932452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6" name="5 Conector recto"/>
          <p:cNvCxnSpPr/>
          <p:nvPr/>
        </p:nvCxnSpPr>
        <p:spPr>
          <a:xfrm>
            <a:off x="0" y="4076700"/>
            <a:ext cx="90360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7524750" y="1735138"/>
            <a:ext cx="1371600" cy="36988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s-ES" dirty="0">
                <a:solidFill>
                  <a:schemeClr val="bg1"/>
                </a:solidFill>
              </a:rPr>
              <a:t> 114 DÍAS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7554913" y="4508500"/>
            <a:ext cx="1371600" cy="36988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s-ES" dirty="0">
                <a:solidFill>
                  <a:schemeClr val="bg1"/>
                </a:solidFill>
              </a:rPr>
              <a:t>   42 DÍAS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3 Imagen" descr="fondo power poit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25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1 Título"/>
          <p:cNvSpPr>
            <a:spLocks noGrp="1"/>
          </p:cNvSpPr>
          <p:nvPr>
            <p:ph type="title"/>
          </p:nvPr>
        </p:nvSpPr>
        <p:spPr>
          <a:xfrm>
            <a:off x="1187450" y="115888"/>
            <a:ext cx="8229600" cy="1143000"/>
          </a:xfrm>
        </p:spPr>
        <p:txBody>
          <a:bodyPr/>
          <a:lstStyle/>
          <a:p>
            <a:r>
              <a:rPr lang="es-ES" sz="4000" smtClean="0"/>
              <a:t>                 Objetivos vs Resultados </a:t>
            </a:r>
          </a:p>
        </p:txBody>
      </p:sp>
      <p:sp>
        <p:nvSpPr>
          <p:cNvPr id="16388" name="1 Rectángulo"/>
          <p:cNvSpPr>
            <a:spLocks noChangeArrowheads="1"/>
          </p:cNvSpPr>
          <p:nvPr/>
        </p:nvSpPr>
        <p:spPr bwMode="auto">
          <a:xfrm>
            <a:off x="398463" y="1473200"/>
            <a:ext cx="84978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/>
              <a:t/>
            </a:r>
            <a:br>
              <a:rPr lang="es-ES" sz="1200"/>
            </a:br>
            <a:r>
              <a:rPr lang="es-ES" sz="1200"/>
              <a:t/>
            </a:r>
            <a:br>
              <a:rPr lang="es-ES" sz="1200"/>
            </a:br>
            <a:endParaRPr lang="es-ES" sz="1200"/>
          </a:p>
        </p:txBody>
      </p:sp>
      <p:sp>
        <p:nvSpPr>
          <p:cNvPr id="15" name="14 Redondear rectángulo de esquina diagonal"/>
          <p:cNvSpPr/>
          <p:nvPr/>
        </p:nvSpPr>
        <p:spPr>
          <a:xfrm>
            <a:off x="398800" y="1422656"/>
            <a:ext cx="8277656" cy="576064"/>
          </a:xfrm>
          <a:prstGeom prst="round2Diag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2">
                  <a:lumMod val="75000"/>
                </a:schemeClr>
              </a:gs>
              <a:gs pos="100000">
                <a:schemeClr val="accent2">
                  <a:lumMod val="50000"/>
                </a:schemeClr>
              </a:gs>
            </a:gsLst>
            <a:lin ang="5400000" scaled="1"/>
            <a:tileRect/>
          </a:gra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/>
              <a:t>6. Coordinación de la contratación pública con los sistemas de planificación y presupuestos del Gobierno</a:t>
            </a:r>
          </a:p>
        </p:txBody>
      </p:sp>
      <p:sp>
        <p:nvSpPr>
          <p:cNvPr id="16392" name="2 CuadroTexto"/>
          <p:cNvSpPr txBox="1">
            <a:spLocks noChangeArrowheads="1"/>
          </p:cNvSpPr>
          <p:nvPr/>
        </p:nvSpPr>
        <p:spPr bwMode="auto">
          <a:xfrm>
            <a:off x="423863" y="836613"/>
            <a:ext cx="4248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/>
              <a:t>tiempos</a:t>
            </a:r>
          </a:p>
        </p:txBody>
      </p:sp>
      <p:graphicFrame>
        <p:nvGraphicFramePr>
          <p:cNvPr id="5" name="4 Diagrama"/>
          <p:cNvGraphicFramePr/>
          <p:nvPr/>
        </p:nvGraphicFramePr>
        <p:xfrm>
          <a:off x="1624103" y="3140968"/>
          <a:ext cx="6548297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6394" name="5 CuadroTexto"/>
          <p:cNvSpPr txBox="1">
            <a:spLocks noChangeArrowheads="1"/>
          </p:cNvSpPr>
          <p:nvPr/>
        </p:nvSpPr>
        <p:spPr bwMode="auto">
          <a:xfrm>
            <a:off x="423863" y="2349500"/>
            <a:ext cx="65246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/>
              <a:t>Interconexiones con diferentes entidades del Sector Público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3 Imagen" descr="fondo power poit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    Contenido</a:t>
            </a:r>
          </a:p>
        </p:txBody>
      </p:sp>
      <p:sp>
        <p:nvSpPr>
          <p:cNvPr id="14" name="13 Rectángulo redondeado"/>
          <p:cNvSpPr/>
          <p:nvPr/>
        </p:nvSpPr>
        <p:spPr>
          <a:xfrm>
            <a:off x="838200" y="2352675"/>
            <a:ext cx="4897438" cy="1182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ES" dirty="0"/>
              <a:t>REFORMAS EN EL ECUADOR</a:t>
            </a:r>
          </a:p>
        </p:txBody>
      </p:sp>
      <p:sp>
        <p:nvSpPr>
          <p:cNvPr id="15" name="14 Rectángulo redondeado"/>
          <p:cNvSpPr/>
          <p:nvPr/>
        </p:nvSpPr>
        <p:spPr>
          <a:xfrm>
            <a:off x="838200" y="4005263"/>
            <a:ext cx="4897438" cy="11842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ES" dirty="0"/>
              <a:t>RESULTADOS &amp; LECCIONES APRENDIDAS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3 Imagen" descr="fondo power poit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4763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             Hitos de la modernización            </a:t>
            </a:r>
          </a:p>
        </p:txBody>
      </p:sp>
      <p:graphicFrame>
        <p:nvGraphicFramePr>
          <p:cNvPr id="2" name="1 Diagrama"/>
          <p:cNvGraphicFramePr/>
          <p:nvPr/>
        </p:nvGraphicFramePr>
        <p:xfrm>
          <a:off x="1089278" y="1412776"/>
          <a:ext cx="6955917" cy="51832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3 Imagen" descr="fondo power poit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4763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             ¿Por qué un una reforma </a:t>
            </a:r>
            <a:br>
              <a:rPr lang="es-ES" smtClean="0"/>
            </a:br>
            <a:r>
              <a:rPr lang="es-ES" smtClean="0"/>
              <a:t>                        en Compras Públicas?            </a:t>
            </a:r>
          </a:p>
        </p:txBody>
      </p:sp>
      <p:graphicFrame>
        <p:nvGraphicFramePr>
          <p:cNvPr id="6" name="5 Diagrama"/>
          <p:cNvGraphicFramePr/>
          <p:nvPr/>
        </p:nvGraphicFramePr>
        <p:xfrm>
          <a:off x="467544" y="1772816"/>
          <a:ext cx="8424936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3 Imagen" descr="fondo power poit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                 Objetivos del SNCP</a:t>
            </a:r>
          </a:p>
        </p:txBody>
      </p:sp>
      <p:graphicFrame>
        <p:nvGraphicFramePr>
          <p:cNvPr id="6" name="5 Diagrama"/>
          <p:cNvGraphicFramePr/>
          <p:nvPr/>
        </p:nvGraphicFramePr>
        <p:xfrm>
          <a:off x="251520" y="389009"/>
          <a:ext cx="8136904" cy="6485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3 Imagen" descr="fondo power poit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    Contenido</a:t>
            </a:r>
          </a:p>
        </p:txBody>
      </p:sp>
      <p:sp>
        <p:nvSpPr>
          <p:cNvPr id="14" name="13 Rectángulo redondeado"/>
          <p:cNvSpPr/>
          <p:nvPr/>
        </p:nvSpPr>
        <p:spPr>
          <a:xfrm>
            <a:off x="838200" y="2281238"/>
            <a:ext cx="4897438" cy="132556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ES" dirty="0"/>
              <a:t>REFORMAS EN EL ECUADOR</a:t>
            </a:r>
          </a:p>
        </p:txBody>
      </p:sp>
      <p:sp>
        <p:nvSpPr>
          <p:cNvPr id="15" name="14 Rectángulo redondeado"/>
          <p:cNvSpPr/>
          <p:nvPr/>
        </p:nvSpPr>
        <p:spPr>
          <a:xfrm>
            <a:off x="849313" y="3876675"/>
            <a:ext cx="4897437" cy="13287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ES" dirty="0"/>
              <a:t>RESULTADOS &amp; LECCIONES APRENDIDAS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3 Imagen" descr="fondo power poit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25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1 Título"/>
          <p:cNvSpPr>
            <a:spLocks noGrp="1"/>
          </p:cNvSpPr>
          <p:nvPr>
            <p:ph type="title"/>
          </p:nvPr>
        </p:nvSpPr>
        <p:spPr>
          <a:xfrm>
            <a:off x="1187450" y="115888"/>
            <a:ext cx="8229600" cy="1143000"/>
          </a:xfrm>
        </p:spPr>
        <p:txBody>
          <a:bodyPr/>
          <a:lstStyle/>
          <a:p>
            <a:r>
              <a:rPr lang="es-ES" sz="4000" smtClean="0"/>
              <a:t>                 Objetivos vs Resultados </a:t>
            </a:r>
          </a:p>
        </p:txBody>
      </p:sp>
      <p:sp>
        <p:nvSpPr>
          <p:cNvPr id="8196" name="1 Rectángulo"/>
          <p:cNvSpPr>
            <a:spLocks noChangeArrowheads="1"/>
          </p:cNvSpPr>
          <p:nvPr/>
        </p:nvSpPr>
        <p:spPr bwMode="auto">
          <a:xfrm>
            <a:off x="398463" y="1473200"/>
            <a:ext cx="84978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/>
              <a:t/>
            </a:r>
            <a:br>
              <a:rPr lang="es-ES" sz="1200"/>
            </a:br>
            <a:r>
              <a:rPr lang="es-ES" sz="1200"/>
              <a:t/>
            </a:r>
            <a:br>
              <a:rPr lang="es-ES" sz="1200"/>
            </a:br>
            <a:endParaRPr lang="es-ES" sz="1200"/>
          </a:p>
        </p:txBody>
      </p:sp>
      <p:pic>
        <p:nvPicPr>
          <p:cNvPr id="8197" name="Picture 4"/>
          <p:cNvPicPr>
            <a:picLocks noChangeAspect="1" noChangeArrowheads="1"/>
          </p:cNvPicPr>
          <p:nvPr/>
        </p:nvPicPr>
        <p:blipFill>
          <a:blip r:embed="rId4"/>
          <a:srcRect l="11757" t="23451" r="14139" b="6932"/>
          <a:stretch>
            <a:fillRect/>
          </a:stretch>
        </p:blipFill>
        <p:spPr bwMode="auto">
          <a:xfrm>
            <a:off x="2395538" y="2293938"/>
            <a:ext cx="4603750" cy="270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8" name="6 CuadroTexto"/>
          <p:cNvSpPr txBox="1">
            <a:spLocks noChangeArrowheads="1"/>
          </p:cNvSpPr>
          <p:nvPr/>
        </p:nvSpPr>
        <p:spPr bwMode="auto">
          <a:xfrm>
            <a:off x="539750" y="1954213"/>
            <a:ext cx="46799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00100" lvl="1" indent="-342900">
              <a:buFont typeface="Arial" charset="0"/>
              <a:buChar char="•"/>
            </a:pPr>
            <a:r>
              <a:rPr lang="es-ES" sz="1600"/>
              <a:t>Planificación Oportuna </a:t>
            </a:r>
          </a:p>
        </p:txBody>
      </p:sp>
      <p:sp>
        <p:nvSpPr>
          <p:cNvPr id="8199" name="16 CuadroTexto"/>
          <p:cNvSpPr txBox="1">
            <a:spLocks noChangeArrowheads="1"/>
          </p:cNvSpPr>
          <p:nvPr/>
        </p:nvSpPr>
        <p:spPr bwMode="auto">
          <a:xfrm>
            <a:off x="603250" y="5132388"/>
            <a:ext cx="46799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00100" lvl="1" indent="-342900">
              <a:buFont typeface="Arial" charset="0"/>
              <a:buChar char="•"/>
            </a:pPr>
            <a:r>
              <a:rPr lang="es-ES" sz="1600"/>
              <a:t>Mejores precios</a:t>
            </a:r>
            <a:endParaRPr lang="es-ES"/>
          </a:p>
        </p:txBody>
      </p:sp>
      <p:sp>
        <p:nvSpPr>
          <p:cNvPr id="15" name="14 Redondear rectángulo de esquina diagonal"/>
          <p:cNvSpPr/>
          <p:nvPr/>
        </p:nvSpPr>
        <p:spPr>
          <a:xfrm>
            <a:off x="398800" y="1352941"/>
            <a:ext cx="8277656" cy="443528"/>
          </a:xfrm>
          <a:prstGeom prst="round2Diag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2">
                  <a:lumMod val="75000"/>
                </a:schemeClr>
              </a:gs>
              <a:gs pos="100000">
                <a:schemeClr val="accent2">
                  <a:lumMod val="50000"/>
                </a:schemeClr>
              </a:gs>
            </a:gsLst>
            <a:lin ang="5400000" scaled="1"/>
            <a:tileRect/>
          </a:gra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>
                <a:solidFill>
                  <a:schemeClr val="bg1"/>
                </a:solidFill>
              </a:rPr>
              <a:t>1. Garantizar la calidad del gasto público</a:t>
            </a:r>
          </a:p>
        </p:txBody>
      </p:sp>
      <p:graphicFrame>
        <p:nvGraphicFramePr>
          <p:cNvPr id="16" name="15 Tabla"/>
          <p:cNvGraphicFramePr>
            <a:graphicFrameLocks noGrp="1"/>
          </p:cNvGraphicFramePr>
          <p:nvPr/>
        </p:nvGraphicFramePr>
        <p:xfrm>
          <a:off x="2643188" y="5557838"/>
          <a:ext cx="3787775" cy="1085850"/>
        </p:xfrm>
        <a:graphic>
          <a:graphicData uri="http://schemas.openxmlformats.org/drawingml/2006/table">
            <a:tbl>
              <a:tblPr/>
              <a:tblGrid>
                <a:gridCol w="667204"/>
                <a:gridCol w="1032082"/>
                <a:gridCol w="906981"/>
                <a:gridCol w="597704"/>
                <a:gridCol w="583804"/>
              </a:tblGrid>
              <a:tr h="28151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REBAJA PRESUPUESTARIA 2010</a:t>
                      </a:r>
                    </a:p>
                  </a:txBody>
                  <a:tcPr marL="9526" marR="9526" marT="95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tx2">
                            <a:lumMod val="75000"/>
                          </a:schemeClr>
                        </a:gs>
                        <a:gs pos="50000">
                          <a:schemeClr val="tx2">
                            <a:lumMod val="60000"/>
                            <a:lumOff val="40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2281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TIPO DE PROCESO</a:t>
                      </a:r>
                    </a:p>
                  </a:txBody>
                  <a:tcPr marL="9526" marR="9526" marT="95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5000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chemeClr val="accent5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PRESUPUESTO USD</a:t>
                      </a:r>
                    </a:p>
                  </a:txBody>
                  <a:tcPr marL="9526" marR="9526" marT="9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5000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chemeClr val="accent5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ADJUDICADO USD</a:t>
                      </a:r>
                    </a:p>
                  </a:txBody>
                  <a:tcPr marL="9526" marR="9526" marT="9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5000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chemeClr val="accent5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REBAJA USD</a:t>
                      </a:r>
                    </a:p>
                  </a:txBody>
                  <a:tcPr marL="9526" marR="9526" marT="9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5000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chemeClr val="accent5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REBAJA </a:t>
                      </a:r>
                    </a:p>
                  </a:txBody>
                  <a:tcPr marL="9526" marR="9526" marT="9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5000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chemeClr val="accent5">
                            <a:lumMod val="20000"/>
                            <a:lumOff val="8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281517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TODOS</a:t>
                      </a:r>
                    </a:p>
                  </a:txBody>
                  <a:tcPr marL="9526" marR="9526" marT="953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6.461`</a:t>
                      </a:r>
                    </a:p>
                  </a:txBody>
                  <a:tcPr marL="9526" marR="9526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5.989`</a:t>
                      </a:r>
                    </a:p>
                  </a:txBody>
                  <a:tcPr marL="9526" marR="9526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472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`</a:t>
                      </a:r>
                    </a:p>
                  </a:txBody>
                  <a:tcPr marL="9526" marR="9526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9526" marR="9526" marT="95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3 Imagen" descr="fondo power poit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25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1 Título"/>
          <p:cNvSpPr>
            <a:spLocks noGrp="1"/>
          </p:cNvSpPr>
          <p:nvPr>
            <p:ph type="title"/>
          </p:nvPr>
        </p:nvSpPr>
        <p:spPr>
          <a:xfrm>
            <a:off x="1187450" y="115888"/>
            <a:ext cx="8229600" cy="1143000"/>
          </a:xfrm>
        </p:spPr>
        <p:txBody>
          <a:bodyPr/>
          <a:lstStyle/>
          <a:p>
            <a:r>
              <a:rPr lang="es-ES" sz="4000" smtClean="0"/>
              <a:t>                 Objetivos vs Resultados </a:t>
            </a:r>
          </a:p>
        </p:txBody>
      </p:sp>
      <p:sp>
        <p:nvSpPr>
          <p:cNvPr id="9220" name="1 Rectángulo"/>
          <p:cNvSpPr>
            <a:spLocks noChangeArrowheads="1"/>
          </p:cNvSpPr>
          <p:nvPr/>
        </p:nvSpPr>
        <p:spPr bwMode="auto">
          <a:xfrm>
            <a:off x="398463" y="1473200"/>
            <a:ext cx="84978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/>
              <a:t/>
            </a:r>
            <a:br>
              <a:rPr lang="es-ES" sz="1200"/>
            </a:br>
            <a:r>
              <a:rPr lang="es-ES" sz="1200"/>
              <a:t/>
            </a:r>
            <a:br>
              <a:rPr lang="es-ES" sz="1200"/>
            </a:br>
            <a:endParaRPr lang="es-ES" sz="1200"/>
          </a:p>
        </p:txBody>
      </p:sp>
      <p:sp>
        <p:nvSpPr>
          <p:cNvPr id="9221" name="6 CuadroTexto"/>
          <p:cNvSpPr txBox="1">
            <a:spLocks noChangeArrowheads="1"/>
          </p:cNvSpPr>
          <p:nvPr/>
        </p:nvSpPr>
        <p:spPr bwMode="auto">
          <a:xfrm>
            <a:off x="-31750" y="2119313"/>
            <a:ext cx="81359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00100" lvl="1" indent="-342900">
              <a:buFont typeface="Arial" charset="0"/>
              <a:buChar char="•"/>
            </a:pPr>
            <a:r>
              <a:rPr lang="es-ES" sz="1600"/>
              <a:t>Uso de herramientas tecnológicas para publicar procesos y transaccionar</a:t>
            </a:r>
          </a:p>
        </p:txBody>
      </p:sp>
      <p:sp>
        <p:nvSpPr>
          <p:cNvPr id="15" name="14 Redondear rectángulo de esquina diagonal"/>
          <p:cNvSpPr/>
          <p:nvPr/>
        </p:nvSpPr>
        <p:spPr>
          <a:xfrm>
            <a:off x="398800" y="1473304"/>
            <a:ext cx="8277656" cy="443528"/>
          </a:xfrm>
          <a:prstGeom prst="round2Diag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2">
                  <a:lumMod val="75000"/>
                </a:schemeClr>
              </a:gs>
              <a:gs pos="100000">
                <a:schemeClr val="accent2">
                  <a:lumMod val="50000"/>
                </a:schemeClr>
              </a:gs>
            </a:gsLst>
            <a:lin ang="5400000" scaled="1"/>
            <a:tileRect/>
          </a:gra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/>
              <a:t>2. Garantizar la transparencia y evitar la discrecionalidad </a:t>
            </a:r>
          </a:p>
        </p:txBody>
      </p:sp>
      <p:pic>
        <p:nvPicPr>
          <p:cNvPr id="9225" name="Picture 2"/>
          <p:cNvPicPr>
            <a:picLocks noChangeAspect="1" noChangeArrowheads="1"/>
          </p:cNvPicPr>
          <p:nvPr/>
        </p:nvPicPr>
        <p:blipFill>
          <a:blip r:embed="rId4"/>
          <a:srcRect l="6157" t="23575" r="14279" b="13675"/>
          <a:stretch>
            <a:fillRect/>
          </a:stretch>
        </p:blipFill>
        <p:spPr bwMode="auto">
          <a:xfrm>
            <a:off x="4787900" y="3178175"/>
            <a:ext cx="4160838" cy="205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1" name="8 Gráfico"/>
          <p:cNvGraphicFramePr>
            <a:graphicFrameLocks/>
          </p:cNvGraphicFramePr>
          <p:nvPr/>
        </p:nvGraphicFramePr>
        <p:xfrm>
          <a:off x="179512" y="3573016"/>
          <a:ext cx="4932040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227" name="11 CuadroTexto"/>
          <p:cNvSpPr txBox="1">
            <a:spLocks noChangeArrowheads="1"/>
          </p:cNvSpPr>
          <p:nvPr/>
        </p:nvSpPr>
        <p:spPr bwMode="auto">
          <a:xfrm>
            <a:off x="415925" y="2997200"/>
            <a:ext cx="4248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1600"/>
              <a:t>175.000 procesos realizados a través del portal de compras públicas (2010).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3 Imagen" descr="fondo power poit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25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1 Título"/>
          <p:cNvSpPr>
            <a:spLocks noGrp="1"/>
          </p:cNvSpPr>
          <p:nvPr>
            <p:ph type="title"/>
          </p:nvPr>
        </p:nvSpPr>
        <p:spPr>
          <a:xfrm>
            <a:off x="1187450" y="115888"/>
            <a:ext cx="8229600" cy="1143000"/>
          </a:xfrm>
        </p:spPr>
        <p:txBody>
          <a:bodyPr/>
          <a:lstStyle/>
          <a:p>
            <a:r>
              <a:rPr lang="es-ES" sz="4000" smtClean="0"/>
              <a:t>                 Objetivos vs Resultados </a:t>
            </a:r>
          </a:p>
        </p:txBody>
      </p:sp>
      <p:sp>
        <p:nvSpPr>
          <p:cNvPr id="10244" name="1 Rectángulo"/>
          <p:cNvSpPr>
            <a:spLocks noChangeArrowheads="1"/>
          </p:cNvSpPr>
          <p:nvPr/>
        </p:nvSpPr>
        <p:spPr bwMode="auto">
          <a:xfrm>
            <a:off x="398463" y="1473200"/>
            <a:ext cx="84978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200"/>
              <a:t/>
            </a:r>
            <a:br>
              <a:rPr lang="es-ES" sz="1200"/>
            </a:br>
            <a:r>
              <a:rPr lang="es-ES" sz="1200"/>
              <a:t/>
            </a:r>
            <a:br>
              <a:rPr lang="es-ES" sz="1200"/>
            </a:br>
            <a:endParaRPr lang="es-ES" sz="1200"/>
          </a:p>
        </p:txBody>
      </p:sp>
      <p:sp>
        <p:nvSpPr>
          <p:cNvPr id="15" name="14 Redondear rectángulo de esquina diagonal"/>
          <p:cNvSpPr/>
          <p:nvPr/>
        </p:nvSpPr>
        <p:spPr>
          <a:xfrm>
            <a:off x="398800" y="1340768"/>
            <a:ext cx="8277656" cy="576064"/>
          </a:xfrm>
          <a:prstGeom prst="round2Diag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2">
                  <a:lumMod val="75000"/>
                </a:schemeClr>
              </a:gs>
              <a:gs pos="100000">
                <a:schemeClr val="accent2">
                  <a:lumMod val="50000"/>
                </a:schemeClr>
              </a:gs>
            </a:gsLst>
            <a:lin ang="5400000" scaled="1"/>
            <a:tileRect/>
          </a:gra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/>
              <a:t>3. Convertir la contratación pública en un elemento </a:t>
            </a:r>
          </a:p>
          <a:p>
            <a:pPr algn="ctr">
              <a:defRPr/>
            </a:pPr>
            <a:r>
              <a:rPr lang="es-ES" dirty="0"/>
              <a:t>dinamizador de la producción nacional</a:t>
            </a:r>
          </a:p>
        </p:txBody>
      </p:sp>
      <p:pic>
        <p:nvPicPr>
          <p:cNvPr id="8" name="8 Gráfico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9238" y="3395663"/>
            <a:ext cx="4329112" cy="2797175"/>
          </a:xfrm>
          <a:prstGeom prst="rect">
            <a:avLst/>
          </a:prstGeom>
          <a:noFill/>
        </p:spPr>
      </p:pic>
      <p:sp>
        <p:nvSpPr>
          <p:cNvPr id="10249" name="2 CuadroTexto"/>
          <p:cNvSpPr txBox="1">
            <a:spLocks noChangeArrowheads="1"/>
          </p:cNvSpPr>
          <p:nvPr/>
        </p:nvSpPr>
        <p:spPr bwMode="auto">
          <a:xfrm>
            <a:off x="406400" y="2565400"/>
            <a:ext cx="42481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/>
              <a:t>70.000 proveedores habilitados para contratar con el Estado</a:t>
            </a:r>
          </a:p>
        </p:txBody>
      </p:sp>
      <p:sp>
        <p:nvSpPr>
          <p:cNvPr id="10250" name="10 CuadroTexto"/>
          <p:cNvSpPr txBox="1">
            <a:spLocks noChangeArrowheads="1"/>
          </p:cNvSpPr>
          <p:nvPr/>
        </p:nvSpPr>
        <p:spPr bwMode="auto">
          <a:xfrm>
            <a:off x="5011738" y="2562225"/>
            <a:ext cx="3952875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/>
              <a:t>Preferencia a Bienes y Servicios con Agregado Nacional </a:t>
            </a:r>
            <a:r>
              <a:rPr lang="es-ES" sz="1200"/>
              <a:t>(2010 Subasta Inversa)</a:t>
            </a:r>
            <a:endParaRPr lang="es-ES"/>
          </a:p>
        </p:txBody>
      </p:sp>
      <p:graphicFrame>
        <p:nvGraphicFramePr>
          <p:cNvPr id="13" name="2 Gráfico"/>
          <p:cNvGraphicFramePr>
            <a:graphicFrameLocks/>
          </p:cNvGraphicFramePr>
          <p:nvPr/>
        </p:nvGraphicFramePr>
        <p:xfrm>
          <a:off x="4825768" y="3429000"/>
          <a:ext cx="4069976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2216</TotalTime>
  <Words>654</Words>
  <Application>Microsoft Office PowerPoint</Application>
  <PresentationFormat>Presentación en pantalla (4:3)</PresentationFormat>
  <Paragraphs>210</Paragraphs>
  <Slides>15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8" baseType="lpstr">
      <vt:lpstr>Arial</vt:lpstr>
      <vt:lpstr>Calibri</vt:lpstr>
      <vt:lpstr>Tema de Office</vt:lpstr>
      <vt:lpstr>Diapositiva 1</vt:lpstr>
      <vt:lpstr>    Contenido</vt:lpstr>
      <vt:lpstr>             Hitos de la modernización            </vt:lpstr>
      <vt:lpstr>             ¿Por qué un una reforma                          en Compras Públicas?            </vt:lpstr>
      <vt:lpstr>                 Objetivos del SNCP</vt:lpstr>
      <vt:lpstr>    Contenido</vt:lpstr>
      <vt:lpstr>                 Objetivos vs Resultados </vt:lpstr>
      <vt:lpstr>                 Objetivos vs Resultados </vt:lpstr>
      <vt:lpstr>                 Objetivos vs Resultados </vt:lpstr>
      <vt:lpstr>                 Objetivos vs Resultados </vt:lpstr>
      <vt:lpstr>                 Objetivos vs Resultados </vt:lpstr>
      <vt:lpstr>                 Objetivos vs Resultados </vt:lpstr>
      <vt:lpstr>                 Objetivos vs Resultados </vt:lpstr>
      <vt:lpstr>                  Ej. Comparación de Procesos Ley de                                          Compras Públicas Anterior vs Actual</vt:lpstr>
      <vt:lpstr>                 Objetivos vs Resultados </vt:lpstr>
    </vt:vector>
  </TitlesOfParts>
  <Company>Sony Electronics,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diegolopez76</dc:creator>
  <cp:lastModifiedBy>PC2</cp:lastModifiedBy>
  <cp:revision>147</cp:revision>
  <dcterms:created xsi:type="dcterms:W3CDTF">2011-01-12T20:35:13Z</dcterms:created>
  <dcterms:modified xsi:type="dcterms:W3CDTF">2011-06-28T14:57:54Z</dcterms:modified>
</cp:coreProperties>
</file>